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4fc0498e7434dff" /><Relationship Type="http://schemas.openxmlformats.org/officeDocument/2006/relationships/extended-properties" Target="/docProps/app.xml" Id="R13027c4175af4ce2" /><Relationship Type="http://schemas.openxmlformats.org/officeDocument/2006/relationships/officeDocument" Target="/ppt/presentation.xml" Id="R81d7bd7ebbbd4f95" /></Relationships>
</file>

<file path=ppt/presentation.xml><?xml version="1.0" encoding="utf-8"?>
<p:presentation xmlns:p="http://schemas.openxmlformats.org/presentationml/2006/main">
  <p:sldMasterIdLst>
    <p:sldMasterId xmlns:r="http://schemas.openxmlformats.org/officeDocument/2006/relationships" id="2147483648" r:id="R506420aac11d468c"/>
  </p:sldMasterIdLst>
  <p:notesMasterIdLst>
    <p:notesMasterId xmlns:r="http://schemas.openxmlformats.org/officeDocument/2006/relationships" r:id="R0c1e35a8bb3844a1"/>
  </p:notesMasterIdLst>
  <p:sldIdLst>
    <p:sldId xmlns:r="http://schemas.openxmlformats.org/officeDocument/2006/relationships" id="256" r:id="Rde07c0930e95461c"/>
    <p:sldId xmlns:r="http://schemas.openxmlformats.org/officeDocument/2006/relationships" id="257" r:id="Rfd97b103dbc14a3f"/>
    <p:sldId xmlns:r="http://schemas.openxmlformats.org/officeDocument/2006/relationships" id="258" r:id="R0307603dd34d4ff4"/>
    <p:sldId xmlns:r="http://schemas.openxmlformats.org/officeDocument/2006/relationships" id="259" r:id="Rf36440d55a134aeb"/>
    <p:sldId xmlns:r="http://schemas.openxmlformats.org/officeDocument/2006/relationships" id="260" r:id="Rd5cc3a9365924366"/>
    <p:sldId xmlns:r="http://schemas.openxmlformats.org/officeDocument/2006/relationships" id="261" r:id="R00a87a44231e4474"/>
    <p:sldId xmlns:r="http://schemas.openxmlformats.org/officeDocument/2006/relationships" id="262" r:id="R7764fc44235a49ad"/>
    <p:sldId xmlns:r="http://schemas.openxmlformats.org/officeDocument/2006/relationships" id="263" r:id="R545694b811fa41e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ace9faabdb34732" /><Relationship Type="http://schemas.openxmlformats.org/officeDocument/2006/relationships/slideMaster" Target="/ppt/slideMasters/slideMaster1.xml" Id="R506420aac11d468c" /><Relationship Type="http://schemas.openxmlformats.org/officeDocument/2006/relationships/notesMaster" Target="/ppt/notesMasters/notesMaster1.xml" Id="R0c1e35a8bb3844a1" /><Relationship Type="http://schemas.openxmlformats.org/officeDocument/2006/relationships/presProps" Target="/ppt/presProps.xml" Id="R674eea0d4e4f4c86" /><Relationship Type="http://schemas.openxmlformats.org/officeDocument/2006/relationships/tableStyles" Target="/ppt/tableStyles.xml" Id="R1e7d38a753854ee1" /><Relationship Type="http://schemas.openxmlformats.org/officeDocument/2006/relationships/slide" Target="/ppt/slides/slide1.xml" Id="Rde07c0930e95461c" /><Relationship Type="http://schemas.openxmlformats.org/officeDocument/2006/relationships/slide" Target="/ppt/slides/slide2.xml" Id="Rfd97b103dbc14a3f" /><Relationship Type="http://schemas.openxmlformats.org/officeDocument/2006/relationships/slide" Target="/ppt/slides/slide3.xml" Id="R0307603dd34d4ff4" /><Relationship Type="http://schemas.openxmlformats.org/officeDocument/2006/relationships/slide" Target="/ppt/slides/slide4.xml" Id="Rf36440d55a134aeb" /><Relationship Type="http://schemas.openxmlformats.org/officeDocument/2006/relationships/slide" Target="/ppt/slides/slide5.xml" Id="Rd5cc3a9365924366" /><Relationship Type="http://schemas.openxmlformats.org/officeDocument/2006/relationships/slide" Target="/ppt/slides/slide6.xml" Id="R00a87a44231e4474" /><Relationship Type="http://schemas.openxmlformats.org/officeDocument/2006/relationships/slide" Target="/ppt/slides/slide7.xml" Id="R7764fc44235a49ad" /><Relationship Type="http://schemas.openxmlformats.org/officeDocument/2006/relationships/slide" Target="/ppt/slides/slide8.xml" Id="R545694b811fa41e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e836ee6e1b3489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4eaca023b894656" /><Relationship Type="http://schemas.openxmlformats.org/officeDocument/2006/relationships/notesMaster" Target="/ppt/notesMasters/notesMaster1.xml" Id="Rd170f933d8d041d2" /></Relationships>
</file>

<file path=ppt/notesSlides/_rels/notesSlide2.xml.rels>&#65279;<?xml version="1.0" encoding="utf-8"?><Relationships xmlns="http://schemas.openxmlformats.org/package/2006/relationships"><Relationship Type="http://schemas.openxmlformats.org/officeDocument/2006/relationships/slide" Target="/ppt/slides/slide2.xml" Id="Rb2331ce1c26a4dd9" /><Relationship Type="http://schemas.openxmlformats.org/officeDocument/2006/relationships/notesMaster" Target="/ppt/notesMasters/notesMaster1.xml" Id="R492546e92f914440" /></Relationships>
</file>

<file path=ppt/notesSlides/_rels/notesSlide3.xml.rels>&#65279;<?xml version="1.0" encoding="utf-8"?><Relationships xmlns="http://schemas.openxmlformats.org/package/2006/relationships"><Relationship Type="http://schemas.openxmlformats.org/officeDocument/2006/relationships/slide" Target="/ppt/slides/slide3.xml" Id="R03aa23dafe4e433d" /><Relationship Type="http://schemas.openxmlformats.org/officeDocument/2006/relationships/notesMaster" Target="/ppt/notesMasters/notesMaster1.xml" Id="R2955cd69006746d6" /></Relationships>
</file>

<file path=ppt/notesSlides/_rels/notesSlide4.xml.rels>&#65279;<?xml version="1.0" encoding="utf-8"?><Relationships xmlns="http://schemas.openxmlformats.org/package/2006/relationships"><Relationship Type="http://schemas.openxmlformats.org/officeDocument/2006/relationships/slide" Target="/ppt/slides/slide4.xml" Id="R03a29362b13a4ec7" /><Relationship Type="http://schemas.openxmlformats.org/officeDocument/2006/relationships/notesMaster" Target="/ppt/notesMasters/notesMaster1.xml" Id="R08ae837a9c624b4e" /></Relationships>
</file>

<file path=ppt/notesSlides/_rels/notesSlide5.xml.rels>&#65279;<?xml version="1.0" encoding="utf-8"?><Relationships xmlns="http://schemas.openxmlformats.org/package/2006/relationships"><Relationship Type="http://schemas.openxmlformats.org/officeDocument/2006/relationships/slide" Target="/ppt/slides/slide5.xml" Id="R275a4bf2699a438f" /><Relationship Type="http://schemas.openxmlformats.org/officeDocument/2006/relationships/notesMaster" Target="/ppt/notesMasters/notesMaster1.xml" Id="R66192de183b1406f" /></Relationships>
</file>

<file path=ppt/notesSlides/_rels/notesSlide6.xml.rels>&#65279;<?xml version="1.0" encoding="utf-8"?><Relationships xmlns="http://schemas.openxmlformats.org/package/2006/relationships"><Relationship Type="http://schemas.openxmlformats.org/officeDocument/2006/relationships/slide" Target="/ppt/slides/slide6.xml" Id="R1e3a30396da94b36" /><Relationship Type="http://schemas.openxmlformats.org/officeDocument/2006/relationships/notesMaster" Target="/ppt/notesMasters/notesMaster1.xml" Id="R6b127b89205c4009" /></Relationships>
</file>

<file path=ppt/notesSlides/_rels/notesSlide7.xml.rels>&#65279;<?xml version="1.0" encoding="utf-8"?><Relationships xmlns="http://schemas.openxmlformats.org/package/2006/relationships"><Relationship Type="http://schemas.openxmlformats.org/officeDocument/2006/relationships/slide" Target="/ppt/slides/slide7.xml" Id="R20553854bd7a4a7f" /><Relationship Type="http://schemas.openxmlformats.org/officeDocument/2006/relationships/notesMaster" Target="/ppt/notesMasters/notesMaster1.xml" Id="Rf439f99ede7f4517" /></Relationships>
</file>

<file path=ppt/notesSlides/_rels/notesSlide8.xml.rels>&#65279;<?xml version="1.0" encoding="utf-8"?><Relationships xmlns="http://schemas.openxmlformats.org/package/2006/relationships"><Relationship Type="http://schemas.openxmlformats.org/officeDocument/2006/relationships/slide" Target="/ppt/slides/slide8.xml" Id="R2169e3e21d8c4909" /><Relationship Type="http://schemas.openxmlformats.org/officeDocument/2006/relationships/notesMaster" Target="/ppt/notesMasters/notesMaster1.xml" Id="R9bad872f1ae44bc0" /></Relationships>
</file>

<file path=ppt/notesSlides/notesSlide1.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[p1b1] Physical PDF p. 1: Fire Services</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2.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[p1b2] Physical PDF p. 1: The Fire Services Department (FSD) provides emergency and rescue services for the public and is responsible for firefighting and rescue on land and at sea. It also provides emergency ambulance service for the sick and the injured, and gives advice on fire protection measures and fire hazards to the public. Organisation: In 2024, the FSD has an establishment of 10,690 uniformed and 786 civilian staff. It comprises four Operational Commands, a Licensing and Certification Command, a Fire Safety Command, an Ambulance Command, a Corporate Strategy Command, an Operational Support and Professional Development Command and an Administration Branch. The head of the department is the Director of Fire Services. Response Time: There are 84 fire stations, 42 ambulance depots, five fireboat stations, two fireboat bases, two sea rescue berths and two diving bases strategically located to provide emergency responses for all areas within designated response times. The graded response time for building f</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3.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[p1b3] Physical PDF p. 1: ire calls is six minutes for built-up areas and nine to 23 minutes for areas of dispersed risks and isolated developments. For emergency ambulance calls, the target response time is 12 minutes. The FSD pledges to achieve the targets of 92.5% for building fire calls in built-up areas, 94.5% for building fire calls in areas of dispersed risks and isolated developments, and 92.5% for all emergency ambulance calls. Fire and Special Services: Firefighting, rescue and other emergency services are undertaken by the four Operational Commands, namely Hong Kong Island (including marine and off-shore islands), Kowloon, New Territories North and New Territories South Commands. In 2024, they responded to 37,828 fire calls and 39,320 special service calls. In 2024, fires claimed 33 lives and injured 449 persons. Accidents occurred during cooking, careless handling of lighted materials (such as cigarette ends, matches and candles) and electrical faults were the major causes of fires. Special service </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4.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[p1b4] Physical PDF p. 1: calls cover a wide range of incidents, including traffic and industrial accidents, gas leakages, landslides, flooding, house collapses, attempts to jump from heights and malfunctioning lifts. The FSD has 738 operational fire appliances and other supporting vehicles fitted with different types of tools and equipment to fulfil operational needs. The frontline appliances, basically comprising hydraulic platforms, major pumps, major/light rescue units and turntable ladders, are supported where necessary by other special appliances/equipment. A fleet of 30 vessels provides firefighting and rescue services within Hong Kong waters. Ambulance Service: The Ambulance Command operates 534 ambulance vehicles, which are comprised of town ambulances, Paramedic Equipment Tenders, Emergency Medical Assistant Motorcycles, Mobile Casualty Treatment Centres, Rapid Response Vehicles, Rapid Response Motorcycles, Infection Control and Critical Care Transfer Ambulance and mini ambulances. All ambulance vehic</a:t>
            </a:r>
          </a:p>
          <a:p>
            <a:pPr>
              <a:spcBef>
                <a:spcPts val="0"/>
              </a:spcBef>
              <a:spcAft>
                <a:spcPts val="0"/>
              </a:spcAft>
              <a:lnSpc>
                <a:spcPct val="110000"/>
              </a:lnSpc>
            </a:pPr>
            <a:r>
              <a:t/>
            </a:r>
          </a:p>
          <a:p>
            <a:pPr>
              <a:spcBef>
                <a:spcPts val="0"/>
              </a:spcBef>
              <a:spcAft>
                <a:spcPts val="0"/>
              </a:spcAft>
              <a:lnSpc>
                <a:spcPct val="110000"/>
              </a:lnSpc>
            </a:pPr>
            <a:r>
              <a:t>[p1b5] Physical PDF p. 1: les are equipped with paramedic facilities. In 2024, the Command responded to 823,655 calls, representing an average of 2,250 calls a day, and conveyed a total of 742,351 casualties or patients to hospitals or clinics.</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5.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[p1b6] Physical PDF p. 1: To enhance the emergency ambulance services (EAS), the FSD offers post-dispatch advice (PDA) by phone after dispatching ambulances to scenes. All personnel from the Fire Services Communications Centre (FSCC) are trained emergency medical dispatchers. With the aid of a computer system, they are able to offer immediate, comprehensive and appropriate first aid advice on more than 30 types of injury and sickness, covering, among others, traumatic injuries, choking, unconscious/fainting and cardiac or respiratory arrest. Frontline fire personnel are also trained as first responders to provide basic life support for casualties and patients before the arrival of ambulance crews. First responders are available in all fire stations throughout the territory. In 2024, the first responders turned out for 40,352 cases. Communications: The FSCC is equipped with a computerised mobilising system for the efficient and effective mobilising of firefighting and ambulance resources for fires and emergencie</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6.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[p1b7] Physical PDF p. 1: s. The system is linked to all fire stations, ambulance depots and fireboat stations for dispatch of resources. The FSCC has adopted a sophisticated tele- communication and computer integrated mobilising system － the Third Generation Mobilising System － to improve the efficiency of firefighting and rescue operations by enhancing the identification, location and mobilisation of resources. The use of Digital Trunked Radio System ensures effective and efficient radio communication at incident scenes. The FSCC, which operates round-the-clock, is also responsible for handling complaints and enquiries about fire hazards and dangerous goods. During major incidents, it acts as an emergency co-ordinator for government departments and public utilities. The FSD has six Mobile Command Units and a Light Mobile Command Unit which serve as on-scene command and control centres in major incidents. Licensing and Certification: The Licensing and Certification Command formulates and enforces fire safety r</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7.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[p1b9] Physical PDF p. 1: or the control of Classes 2 to 9 dangerous goods on land in Hong Kong. It also handles legal and prosecution matters related to fire safety and protection. The Dangerous Goods Control Division is responsible for controlling the manufacture, storage and use of Classes 2 to 9 dangerous goods on land in Hong Kong. It also approves the use of tanks for containing Class 3A dangerous goods.</a:t>
            </a:r>
          </a:p>
          <a:p>
            <a:pPr>
              <a:spcBef>
                <a:spcPts val="0"/>
              </a:spcBef>
              <a:spcAft>
                <a:spcPts val="0"/>
              </a:spcAft>
              <a:lnSpc>
                <a:spcPct val="110000"/>
              </a:lnSpc>
            </a:pPr>
            <a:r>
              <a:t/>
            </a:r>
          </a:p>
          <a:p>
            <a:pPr>
              <a:spcBef>
                <a:spcPts val="0"/>
              </a:spcBef>
              <a:spcAft>
                <a:spcPts val="0"/>
              </a:spcAft>
              <a:lnSpc>
                <a:spcPct val="110000"/>
              </a:lnSpc>
            </a:pPr>
            <a:r>
              <a:t>[p2b1] Physical PDF p. 2: The Dangerous Goods Enforcement Division is responsible for the licensing of dangerous goods vehicles and timber stores. It regulates Class 9A dangerous goods and processes applications for pressure receptacle approval and approved persons. It takes enforcement actions against illicit fuelling activities and dangerous goods related offences. It also manages the seized and confiscated dangerous goods. The Fire Protection Facilities Supervision Division inspects FSIs in buildings, handles complaints regarding building FSIs, monitors the performance of registered FSI contractors and approves portable firefighting equipment. The Fire Protection Engineering Compliance Division, comprising the Fire Protection Engineering Compliance Group, the Fire Protection Facilities Group and the Ventilating Systems Group, is responsible for carrying out acceptance tests for FSIs and inspecting ventilating systems in buildings. The Ventilating Systems Group also approves fusible links and electrostatic fi</a:t>
            </a:r>
          </a:p>
          <a:p>
            <a:pPr>
              <a:spcBef>
                <a:spcPts val="0"/>
              </a:spcBef>
              <a:spcAft>
                <a:spcPts val="0"/>
              </a:spcAft>
              <a:lnSpc>
                <a:spcPct val="110000"/>
              </a:lnSpc>
            </a:pPr>
            <a:r>
              <a:t/>
            </a:r>
          </a:p>
          <a:p>
            <a:pPr>
              <a:spcBef>
                <a:spcPts val="0"/>
              </a:spcBef>
              <a:spcAft>
                <a:spcPts val="0"/>
              </a:spcAft>
              <a:lnSpc>
                <a:spcPct val="110000"/>
              </a:lnSpc>
            </a:pPr>
            <a:r>
              <a:t>[p2b2] Physical PDF p. 2: lters/precipitators used in ventilating systems and assists the Buildings Department (BD) in processing the registration of Specialist Contractors (Ventilation Works Category). The Licensing Authority Division comprises officers seconded to the Office of the Licensing Authority (OLA) of the Home Affairs Department to assist in the licensing of hotels, guesthouses, clubs, karaoke establishments and bedspace apartments, as well as dealing with enforcement and prosecution matters under the jurisdiction of the OLA. Some officers of the Command are seconded to the Social Welfare Department to advise on fire protection measures in residential care homes for the elderly and residential care homes for persons with disabilities. Fire Safety: The Fire Safety Command draws up fire safety policies and formulates fire safety measures for buildings, and is committed to upgrading the fire safety standard of old buildings. It also vets loan applications for fire safety improvement works and raises pub</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8.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[p1b2] Physical PDF p. 1: The Fire Services Department (FSD) provides emergency and rescue services for the public and is responsible for firefighting and rescue on land and at sea. It also provides emergency ambulance service for the sick and the injured, and gives advice on fire protection measures and fire hazards to the public. Organisation: In 2024, the FSD has an establishment of 10,690 uniformed and 786 civilian staff. It comprises four Operational Commands, a Licensing and Certification Command, a Fire Safety Command, an Ambulance Command, a Corporate Strategy Command, an Operational Support and Professional Development Command and an Administration Branch. The head of the department is the Director of Fire Services. Response Time: There are 84 fire stations, 42 ambulance depots, five fireboat stations, two fireboat bases, two sea rescue berths and two diving bases strategically located to provide emergency responses for all areas within designated response times. The graded response time for building f</a:t>
            </a:r>
          </a:p>
          <a:p>
            <a:pPr>
              <a:spcBef>
                <a:spcPts val="0"/>
              </a:spcBef>
              <a:spcAft>
                <a:spcPts val="0"/>
              </a:spcAft>
              <a:lnSpc>
                <a:spcPct val="110000"/>
              </a:lnSpc>
            </a:pPr>
            <a:r>
              <a:t/>
            </a:r>
          </a:p>
          <a:p>
            <a:pPr>
              <a:spcBef>
                <a:spcPts val="0"/>
              </a:spcBef>
              <a:spcAft>
                <a:spcPts val="0"/>
              </a:spcAft>
              <a:lnSpc>
                <a:spcPct val="110000"/>
              </a:lnSpc>
            </a:pPr>
            <a:r>
              <a:t>[p1b3] Physical PDF p. 1: ire calls is six minutes for built-up areas and nine to 23 minutes for areas of dispersed risks and isolated developments. For emergency ambulance calls, the target response time is 12 minutes. The FSD pledges to achieve the targets of 92.5% for building fire calls in built-up areas, 94.5% for building fire calls in areas of dispersed risks and isolated developments, and 92.5% for all emergency ambulance calls. Fire and Special Services: Firefighting, rescue and other emergency services are undertaken by the four Operational Commands, namely Hong Kong Island (including marine and off-shore islands), Kowloon, New Territories North and New Territories South Commands. In 2024, they responded to 37,828 fire calls and 39,320 special service calls. In 2024, fires claimed 33 lives and injured 449 persons. Accidents occurred during cooking, careless handling of lighted materials (such as cigarette ends, matches and candles) and electrical faults were the major causes of fires. Special service </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2ca94ef2d364f5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f826a82563042e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40f980e58df49e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86f641f9cdb4b5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e7ee8cf61cf4e23"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1020fc410eb4da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92789B5-E915-481A-A94E-FFC96E89777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722C4446-1F99-455F-8A60-D7B5F10B64D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7F607F42-6FB2-4366-8945-879EC987A97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618AA0E-213D-491C-A103-3DD78A7C129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A906CC95-1B6A-4299-BA9E-5EF92A7C6557}"/>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D47C2A1-7BA5-4D31-874E-ADDA38178D1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F192297-CE7B-4DC3-BDBC-151873AAD11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9E67D7FE-0B73-46ED-A266-06BFE9DECA3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7117F57-B162-4B0C-9B7D-E0A5D8C1B9B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BE420AA-1FBF-4DA8-AF34-B4962932523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f2346f217d64953" /><Relationship Type="http://schemas.openxmlformats.org/officeDocument/2006/relationships/slideLayout" Target="/ppt/slideLayouts/slideLayout1.xml" Id="R7c61eed593084c07" /><Relationship Type="http://schemas.openxmlformats.org/officeDocument/2006/relationships/slideLayout" Target="/ppt/slideLayouts/slideLayout2.xml" Id="R8d44b11812934631" /><Relationship Type="http://schemas.openxmlformats.org/officeDocument/2006/relationships/slideLayout" Target="/ppt/slideLayouts/slideLayout3.xml" Id="Re94b3ece528f4b8e" /><Relationship Type="http://schemas.openxmlformats.org/officeDocument/2006/relationships/slideLayout" Target="/ppt/slideLayouts/slideLayout4.xml" Id="R4b75a48607634ce9" /><Relationship Type="http://schemas.openxmlformats.org/officeDocument/2006/relationships/slideLayout" Target="/ppt/slideLayouts/slideLayout5.xml" Id="R504c4308b4264038" /><Relationship Type="http://schemas.openxmlformats.org/officeDocument/2006/relationships/slideLayout" Target="/ppt/slideLayouts/slideLayout6.xml" Id="Rcc9f876629fc416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c61eed593084c07"/>
    <p:sldLayoutId xmlns:r="http://schemas.openxmlformats.org/officeDocument/2006/relationships" id="2147483650" r:id="R8d44b11812934631"/>
    <p:sldLayoutId xmlns:r="http://schemas.openxmlformats.org/officeDocument/2006/relationships" id="2147483651" r:id="Re94b3ece528f4b8e"/>
    <p:sldLayoutId xmlns:r="http://schemas.openxmlformats.org/officeDocument/2006/relationships" id="2147483652" r:id="R4b75a48607634ce9"/>
    <p:sldLayoutId xmlns:r="http://schemas.openxmlformats.org/officeDocument/2006/relationships" id="2147483653" r:id="R504c4308b4264038"/>
    <p:sldLayoutId xmlns:r="http://schemas.openxmlformats.org/officeDocument/2006/relationships" id="2147483654" r:id="Rcc9f876629fc416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5deb38faec84c66" /><Relationship Type="http://schemas.openxmlformats.org/officeDocument/2006/relationships/notesSlide" Target="/ppt/notesSlides/notesSlide1.xml" Id="Ree028d5ffaa94dd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c0aebd68de24b99" /><Relationship Type="http://schemas.openxmlformats.org/officeDocument/2006/relationships/notesSlide" Target="/ppt/notesSlides/notesSlide2.xml" Id="Rbddd5da37a314acf"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6022883d6c04329" /><Relationship Type="http://schemas.openxmlformats.org/officeDocument/2006/relationships/notesSlide" Target="/ppt/notesSlides/notesSlide3.xml" Id="R9e2a8fb535434e64"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da52aed10964e49" /><Relationship Type="http://schemas.openxmlformats.org/officeDocument/2006/relationships/notesSlide" Target="/ppt/notesSlides/notesSlide4.xml" Id="R769163b6ebae425c"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522d2a29a5948f0" /><Relationship Type="http://schemas.openxmlformats.org/officeDocument/2006/relationships/notesSlide" Target="/ppt/notesSlides/notesSlide5.xml" Id="Rc0b23d4a138f4dea"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ffd5e817b67b473c" /><Relationship Type="http://schemas.openxmlformats.org/officeDocument/2006/relationships/notesSlide" Target="/ppt/notesSlides/notesSlide6.xml" Id="R0be2481472024a14"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c399d139ad8e45a6" /><Relationship Type="http://schemas.openxmlformats.org/officeDocument/2006/relationships/notesSlide" Target="/ppt/notesSlides/notesSlide7.xml" Id="Rfbb3a8c894d84c72"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95b7c1ad63ea455a" /><Relationship Type="http://schemas.openxmlformats.org/officeDocument/2006/relationships/notesSlide" Target="/ppt/notesSlides/notesSlide8.xml" Id="Rac51c1037bc64488" /></Relationships>
</file>

<file path=ppt/slides/slide1.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10263F"/>
        </a:solidFill>
      </p:bgPr>
    </p:bg>
    <p:spTree>
      <p:nvGrpSpPr>
        <p:cNvPr id="1" name=""/>
        <p:cNvGrpSpPr/>
        <p:nvPr/>
      </p:nvGrpSpPr>
      <p:grpSpPr>
        <a:xfrm/>
      </p:grpSpPr>
      <p:sp>
        <p:nvSpPr>
          <p:cNvPr id="39" name="">
            <a:extLst>
              <a:ext uri="{FF2B5EF4-FFF2-40B4-BE49-F238E27FC236}">
                <ns2:creationId id="{C3E86D8D-C924-4E29-A51E-353B00F11D11}"/>
              </a:ext>
            </a:extLst>
          </p:cNvPr>
          <p:cNvSpPr>
            <a:spLocks noGrp="1"/>
          </p:cNvSpPr>
          <p:nvPr/>
        </p:nvSpPr>
        <p:spPr>
          <a:xfrm>
            <a:off x="304800" y="0"/>
            <a:ext cx="4763" cy="6858000"/>
          </a:xfrm>
          <a:prstGeom prst="rect">
            <a:avLst/>
          </a:prstGeom>
          <a:solidFill>
            <a:srgbClr val="24425E"/>
          </a:solidFill>
          <a:ln w="0">
            <a:noFill/>
          </a:ln>
        </p:spPr>
      </p:sp>
      <p:sp>
        <p:nvSpPr>
          <p:cNvPr id="2" name="">
            <a:extLst>
              <a:ext uri="{FF2B5EF4-FFF2-40B4-BE49-F238E27FC236}">
                <ns2:creationId id="{3D5F0C3C-70CA-4F39-A07F-688E48CAD889}"/>
              </a:ext>
            </a:extLst>
          </p:cNvPr>
          <p:cNvSpPr>
            <a:spLocks noGrp="1"/>
          </p:cNvSpPr>
          <p:nvPr/>
        </p:nvSpPr>
        <p:spPr>
          <a:xfrm>
            <a:off x="914400" y="0"/>
            <a:ext cx="4763" cy="6858000"/>
          </a:xfrm>
          <a:prstGeom prst="rect">
            <a:avLst/>
          </a:prstGeom>
          <a:solidFill>
            <a:srgbClr val="24425E"/>
          </a:solidFill>
          <a:ln w="0">
            <a:noFill/>
          </a:ln>
        </p:spPr>
      </p:sp>
      <p:sp>
        <p:nvSpPr>
          <p:cNvPr id="3" name="">
            <a:extLst>
              <a:ext uri="{FF2B5EF4-FFF2-40B4-BE49-F238E27FC236}">
                <ns2:creationId id="{47577A89-FBD6-4CE6-8012-E603CE67A003}"/>
              </a:ext>
            </a:extLst>
          </p:cNvPr>
          <p:cNvSpPr>
            <a:spLocks noGrp="1"/>
          </p:cNvSpPr>
          <p:nvPr/>
        </p:nvSpPr>
        <p:spPr>
          <a:xfrm>
            <a:off x="1524000" y="0"/>
            <a:ext cx="4763" cy="6858000"/>
          </a:xfrm>
          <a:prstGeom prst="rect">
            <a:avLst/>
          </a:prstGeom>
          <a:solidFill>
            <a:srgbClr val="24425E"/>
          </a:solidFill>
          <a:ln w="0">
            <a:noFill/>
          </a:ln>
        </p:spPr>
      </p:sp>
      <p:sp>
        <p:nvSpPr>
          <p:cNvPr id="4" name="">
            <a:extLst>
              <a:ext uri="{FF2B5EF4-FFF2-40B4-BE49-F238E27FC236}">
                <ns2:creationId id="{F8680C71-25A1-428C-ACEC-216C5074E280}"/>
              </a:ext>
            </a:extLst>
          </p:cNvPr>
          <p:cNvSpPr>
            <a:spLocks noGrp="1"/>
          </p:cNvSpPr>
          <p:nvPr/>
        </p:nvSpPr>
        <p:spPr>
          <a:xfrm>
            <a:off x="2133600" y="0"/>
            <a:ext cx="4763" cy="6858000"/>
          </a:xfrm>
          <a:prstGeom prst="rect">
            <a:avLst/>
          </a:prstGeom>
          <a:solidFill>
            <a:srgbClr val="24425E"/>
          </a:solidFill>
          <a:ln w="0">
            <a:noFill/>
          </a:ln>
        </p:spPr>
      </p:sp>
      <p:sp>
        <p:nvSpPr>
          <p:cNvPr id="5" name="">
            <a:extLst>
              <a:ext uri="{FF2B5EF4-FFF2-40B4-BE49-F238E27FC236}">
                <ns2:creationId id="{2A90A3A1-9BB6-486E-BE41-C8354B12CBA0}"/>
              </a:ext>
            </a:extLst>
          </p:cNvPr>
          <p:cNvSpPr>
            <a:spLocks noGrp="1"/>
          </p:cNvSpPr>
          <p:nvPr/>
        </p:nvSpPr>
        <p:spPr>
          <a:xfrm>
            <a:off x="2743200" y="0"/>
            <a:ext cx="4763" cy="6858000"/>
          </a:xfrm>
          <a:prstGeom prst="rect">
            <a:avLst/>
          </a:prstGeom>
          <a:solidFill>
            <a:srgbClr val="24425E"/>
          </a:solidFill>
          <a:ln w="0">
            <a:noFill/>
          </a:ln>
        </p:spPr>
      </p:sp>
      <p:sp>
        <p:nvSpPr>
          <p:cNvPr id="6" name="">
            <a:extLst>
              <a:ext uri="{FF2B5EF4-FFF2-40B4-BE49-F238E27FC236}">
                <ns2:creationId id="{D791CCA9-8193-492B-B925-00D19CAFEE15}"/>
              </a:ext>
            </a:extLst>
          </p:cNvPr>
          <p:cNvSpPr>
            <a:spLocks noGrp="1"/>
          </p:cNvSpPr>
          <p:nvPr/>
        </p:nvSpPr>
        <p:spPr>
          <a:xfrm>
            <a:off x="3352800" y="0"/>
            <a:ext cx="4763" cy="6858000"/>
          </a:xfrm>
          <a:prstGeom prst="rect">
            <a:avLst/>
          </a:prstGeom>
          <a:solidFill>
            <a:srgbClr val="24425E"/>
          </a:solidFill>
          <a:ln w="0">
            <a:noFill/>
          </a:ln>
        </p:spPr>
      </p:sp>
      <p:sp>
        <p:nvSpPr>
          <p:cNvPr id="7" name="">
            <a:extLst>
              <a:ext uri="{FF2B5EF4-FFF2-40B4-BE49-F238E27FC236}">
                <ns2:creationId id="{D9BAF860-1558-48A1-B468-F3AA1130424A}"/>
              </a:ext>
            </a:extLst>
          </p:cNvPr>
          <p:cNvSpPr>
            <a:spLocks noGrp="1"/>
          </p:cNvSpPr>
          <p:nvPr/>
        </p:nvSpPr>
        <p:spPr>
          <a:xfrm>
            <a:off x="3962400" y="0"/>
            <a:ext cx="4763" cy="6858000"/>
          </a:xfrm>
          <a:prstGeom prst="rect">
            <a:avLst/>
          </a:prstGeom>
          <a:solidFill>
            <a:srgbClr val="24425E"/>
          </a:solidFill>
          <a:ln w="0">
            <a:noFill/>
          </a:ln>
        </p:spPr>
      </p:sp>
      <p:sp>
        <p:nvSpPr>
          <p:cNvPr id="8" name="">
            <a:extLst>
              <a:ext uri="{FF2B5EF4-FFF2-40B4-BE49-F238E27FC236}">
                <ns2:creationId id="{0F5BBD45-8174-44D3-826F-2B32385733AF}"/>
              </a:ext>
            </a:extLst>
          </p:cNvPr>
          <p:cNvSpPr>
            <a:spLocks noGrp="1"/>
          </p:cNvSpPr>
          <p:nvPr/>
        </p:nvSpPr>
        <p:spPr>
          <a:xfrm>
            <a:off x="4572000" y="0"/>
            <a:ext cx="4763" cy="6858000"/>
          </a:xfrm>
          <a:prstGeom prst="rect">
            <a:avLst/>
          </a:prstGeom>
          <a:solidFill>
            <a:srgbClr val="24425E"/>
          </a:solidFill>
          <a:ln w="0">
            <a:noFill/>
          </a:ln>
        </p:spPr>
      </p:sp>
      <p:sp>
        <p:nvSpPr>
          <p:cNvPr id="9" name="">
            <a:extLst>
              <a:ext uri="{FF2B5EF4-FFF2-40B4-BE49-F238E27FC236}">
                <ns2:creationId id="{DB33A166-1842-4534-9109-6C7F4D66B155}"/>
              </a:ext>
            </a:extLst>
          </p:cNvPr>
          <p:cNvSpPr>
            <a:spLocks noGrp="1"/>
          </p:cNvSpPr>
          <p:nvPr/>
        </p:nvSpPr>
        <p:spPr>
          <a:xfrm>
            <a:off x="5181600" y="0"/>
            <a:ext cx="4763" cy="6858000"/>
          </a:xfrm>
          <a:prstGeom prst="rect">
            <a:avLst/>
          </a:prstGeom>
          <a:solidFill>
            <a:srgbClr val="24425E"/>
          </a:solidFill>
          <a:ln w="0">
            <a:noFill/>
          </a:ln>
        </p:spPr>
      </p:sp>
      <p:sp>
        <p:nvSpPr>
          <p:cNvPr id="10" name="">
            <a:extLst>
              <a:ext uri="{FF2B5EF4-FFF2-40B4-BE49-F238E27FC236}">
                <ns2:creationId id="{0C810A3D-251F-4E3A-9837-23A146277B61}"/>
              </a:ext>
            </a:extLst>
          </p:cNvPr>
          <p:cNvSpPr>
            <a:spLocks noGrp="1"/>
          </p:cNvSpPr>
          <p:nvPr/>
        </p:nvSpPr>
        <p:spPr>
          <a:xfrm>
            <a:off x="5791200" y="0"/>
            <a:ext cx="4763" cy="6858000"/>
          </a:xfrm>
          <a:prstGeom prst="rect">
            <a:avLst/>
          </a:prstGeom>
          <a:solidFill>
            <a:srgbClr val="24425E"/>
          </a:solidFill>
          <a:ln w="0">
            <a:noFill/>
          </a:ln>
        </p:spPr>
      </p:sp>
      <p:sp>
        <p:nvSpPr>
          <p:cNvPr id="11" name="">
            <a:extLst>
              <a:ext uri="{FF2B5EF4-FFF2-40B4-BE49-F238E27FC236}">
                <ns2:creationId id="{ADA4F5D3-62A5-41E7-A72D-F6B745376405}"/>
              </a:ext>
            </a:extLst>
          </p:cNvPr>
          <p:cNvSpPr>
            <a:spLocks noGrp="1"/>
          </p:cNvSpPr>
          <p:nvPr/>
        </p:nvSpPr>
        <p:spPr>
          <a:xfrm>
            <a:off x="6400800" y="0"/>
            <a:ext cx="4763" cy="6858000"/>
          </a:xfrm>
          <a:prstGeom prst="rect">
            <a:avLst/>
          </a:prstGeom>
          <a:solidFill>
            <a:srgbClr val="24425E"/>
          </a:solidFill>
          <a:ln w="0">
            <a:noFill/>
          </a:ln>
        </p:spPr>
      </p:sp>
      <p:sp>
        <p:nvSpPr>
          <p:cNvPr id="12" name="">
            <a:extLst>
              <a:ext uri="{FF2B5EF4-FFF2-40B4-BE49-F238E27FC236}">
                <ns2:creationId id="{2E9EFF51-DA63-4AE5-92F4-B68551F0E70C}"/>
              </a:ext>
            </a:extLst>
          </p:cNvPr>
          <p:cNvSpPr>
            <a:spLocks noGrp="1"/>
          </p:cNvSpPr>
          <p:nvPr/>
        </p:nvSpPr>
        <p:spPr>
          <a:xfrm>
            <a:off x="7010400" y="0"/>
            <a:ext cx="4763" cy="6858000"/>
          </a:xfrm>
          <a:prstGeom prst="rect">
            <a:avLst/>
          </a:prstGeom>
          <a:solidFill>
            <a:srgbClr val="24425E"/>
          </a:solidFill>
          <a:ln w="0">
            <a:noFill/>
          </a:ln>
        </p:spPr>
      </p:sp>
      <p:sp>
        <p:nvSpPr>
          <p:cNvPr id="13" name="">
            <a:extLst>
              <a:ext uri="{FF2B5EF4-FFF2-40B4-BE49-F238E27FC236}">
                <ns2:creationId id="{A314FA5B-5B15-4798-BA5F-89F4D1195712}"/>
              </a:ext>
            </a:extLst>
          </p:cNvPr>
          <p:cNvSpPr>
            <a:spLocks noGrp="1"/>
          </p:cNvSpPr>
          <p:nvPr/>
        </p:nvSpPr>
        <p:spPr>
          <a:xfrm>
            <a:off x="7620000" y="0"/>
            <a:ext cx="4763" cy="6858000"/>
          </a:xfrm>
          <a:prstGeom prst="rect">
            <a:avLst/>
          </a:prstGeom>
          <a:solidFill>
            <a:srgbClr val="24425E"/>
          </a:solidFill>
          <a:ln w="0">
            <a:noFill/>
          </a:ln>
        </p:spPr>
      </p:sp>
      <p:sp>
        <p:nvSpPr>
          <p:cNvPr id="14" name="">
            <a:extLst>
              <a:ext uri="{FF2B5EF4-FFF2-40B4-BE49-F238E27FC236}">
                <ns2:creationId id="{0E66B77B-9CD9-4DE0-9F90-93512E2BEB8E}"/>
              </a:ext>
            </a:extLst>
          </p:cNvPr>
          <p:cNvSpPr>
            <a:spLocks noGrp="1"/>
          </p:cNvSpPr>
          <p:nvPr/>
        </p:nvSpPr>
        <p:spPr>
          <a:xfrm>
            <a:off x="8229600" y="0"/>
            <a:ext cx="4763" cy="6858000"/>
          </a:xfrm>
          <a:prstGeom prst="rect">
            <a:avLst/>
          </a:prstGeom>
          <a:solidFill>
            <a:srgbClr val="24425E"/>
          </a:solidFill>
          <a:ln w="0">
            <a:noFill/>
          </a:ln>
        </p:spPr>
      </p:sp>
      <p:sp>
        <p:nvSpPr>
          <p:cNvPr id="15" name="">
            <a:extLst>
              <a:ext uri="{FF2B5EF4-FFF2-40B4-BE49-F238E27FC236}">
                <ns2:creationId id="{7018337E-D7C8-42AC-B608-57F1A0795FA3}"/>
              </a:ext>
            </a:extLst>
          </p:cNvPr>
          <p:cNvSpPr>
            <a:spLocks noGrp="1"/>
          </p:cNvSpPr>
          <p:nvPr/>
        </p:nvSpPr>
        <p:spPr>
          <a:xfrm>
            <a:off x="8839200" y="0"/>
            <a:ext cx="4763" cy="6858000"/>
          </a:xfrm>
          <a:prstGeom prst="rect">
            <a:avLst/>
          </a:prstGeom>
          <a:solidFill>
            <a:srgbClr val="24425E"/>
          </a:solidFill>
          <a:ln w="0">
            <a:noFill/>
          </a:ln>
        </p:spPr>
      </p:sp>
      <p:sp>
        <p:nvSpPr>
          <p:cNvPr id="16" name="">
            <a:extLst>
              <a:ext uri="{FF2B5EF4-FFF2-40B4-BE49-F238E27FC236}">
                <ns2:creationId id="{6C334571-1E0E-4FC9-ADE4-8441958603B8}"/>
              </a:ext>
            </a:extLst>
          </p:cNvPr>
          <p:cNvSpPr>
            <a:spLocks noGrp="1"/>
          </p:cNvSpPr>
          <p:nvPr/>
        </p:nvSpPr>
        <p:spPr>
          <a:xfrm>
            <a:off x="9448800" y="0"/>
            <a:ext cx="4763" cy="6858000"/>
          </a:xfrm>
          <a:prstGeom prst="rect">
            <a:avLst/>
          </a:prstGeom>
          <a:solidFill>
            <a:srgbClr val="24425E"/>
          </a:solidFill>
          <a:ln w="0">
            <a:noFill/>
          </a:ln>
        </p:spPr>
      </p:sp>
      <p:sp>
        <p:nvSpPr>
          <p:cNvPr id="17" name="">
            <a:extLst>
              <a:ext uri="{FF2B5EF4-FFF2-40B4-BE49-F238E27FC236}">
                <ns2:creationId id="{4805B4F5-E25D-4CCE-9687-B3143CD0DA61}"/>
              </a:ext>
            </a:extLst>
          </p:cNvPr>
          <p:cNvSpPr>
            <a:spLocks noGrp="1"/>
          </p:cNvSpPr>
          <p:nvPr/>
        </p:nvSpPr>
        <p:spPr>
          <a:xfrm>
            <a:off x="10058400" y="0"/>
            <a:ext cx="4763" cy="6858000"/>
          </a:xfrm>
          <a:prstGeom prst="rect">
            <a:avLst/>
          </a:prstGeom>
          <a:solidFill>
            <a:srgbClr val="24425E"/>
          </a:solidFill>
          <a:ln w="0">
            <a:noFill/>
          </a:ln>
        </p:spPr>
      </p:sp>
      <p:sp>
        <p:nvSpPr>
          <p:cNvPr id="18" name="">
            <a:extLst>
              <a:ext uri="{FF2B5EF4-FFF2-40B4-BE49-F238E27FC236}">
                <ns2:creationId id="{1EBA9742-4127-4A1A-8DA9-22D07591058D}"/>
              </a:ext>
            </a:extLst>
          </p:cNvPr>
          <p:cNvSpPr>
            <a:spLocks noGrp="1"/>
          </p:cNvSpPr>
          <p:nvPr/>
        </p:nvSpPr>
        <p:spPr>
          <a:xfrm>
            <a:off x="10668000" y="0"/>
            <a:ext cx="4763" cy="6858000"/>
          </a:xfrm>
          <a:prstGeom prst="rect">
            <a:avLst/>
          </a:prstGeom>
          <a:solidFill>
            <a:srgbClr val="24425E"/>
          </a:solidFill>
          <a:ln w="0">
            <a:noFill/>
          </a:ln>
        </p:spPr>
      </p:sp>
      <p:sp>
        <p:nvSpPr>
          <p:cNvPr id="19" name="">
            <a:extLst>
              <a:ext uri="{FF2B5EF4-FFF2-40B4-BE49-F238E27FC236}">
                <ns2:creationId id="{675C724C-1C3B-40E9-B7F7-87516F94B6F6}"/>
              </a:ext>
            </a:extLst>
          </p:cNvPr>
          <p:cNvSpPr>
            <a:spLocks noGrp="1"/>
          </p:cNvSpPr>
          <p:nvPr/>
        </p:nvSpPr>
        <p:spPr>
          <a:xfrm>
            <a:off x="11277600" y="0"/>
            <a:ext cx="4763" cy="6858000"/>
          </a:xfrm>
          <a:prstGeom prst="rect">
            <a:avLst/>
          </a:prstGeom>
          <a:solidFill>
            <a:srgbClr val="24425E"/>
          </a:solidFill>
          <a:ln w="0">
            <a:noFill/>
          </a:ln>
        </p:spPr>
      </p:sp>
      <p:sp>
        <p:nvSpPr>
          <p:cNvPr id="20" name="">
            <a:extLst>
              <a:ext uri="{FF2B5EF4-FFF2-40B4-BE49-F238E27FC236}">
                <ns2:creationId id="{DA195343-B40F-4CE1-88B0-56F728B67069}"/>
              </a:ext>
            </a:extLst>
          </p:cNvPr>
          <p:cNvSpPr>
            <a:spLocks noGrp="1"/>
          </p:cNvSpPr>
          <p:nvPr/>
        </p:nvSpPr>
        <p:spPr>
          <a:xfrm>
            <a:off x="11887200" y="0"/>
            <a:ext cx="4763" cy="6858000"/>
          </a:xfrm>
          <a:prstGeom prst="rect">
            <a:avLst/>
          </a:prstGeom>
          <a:solidFill>
            <a:srgbClr val="24425E"/>
          </a:solidFill>
          <a:ln w="0">
            <a:noFill/>
          </a:ln>
        </p:spPr>
      </p:sp>
      <p:sp>
        <p:nvSpPr>
          <p:cNvPr id="21" name="">
            <a:extLst>
              <a:ext uri="{FF2B5EF4-FFF2-40B4-BE49-F238E27FC236}">
                <ns2:creationId id="{BE271513-838C-4AD8-BD75-F9A3AE5509AF}"/>
              </a:ext>
            </a:extLst>
          </p:cNvPr>
          <p:cNvSpPr>
            <a:spLocks noGrp="1"/>
          </p:cNvSpPr>
          <p:nvPr/>
        </p:nvSpPr>
        <p:spPr>
          <a:xfrm>
            <a:off x="0" y="152400"/>
            <a:ext cx="12192000" cy="4763"/>
          </a:xfrm>
          <a:prstGeom prst="rect">
            <a:avLst/>
          </a:prstGeom>
          <a:solidFill>
            <a:srgbClr val="24425E"/>
          </a:solidFill>
          <a:ln w="0">
            <a:noFill/>
          </a:ln>
        </p:spPr>
      </p:sp>
      <p:sp>
        <p:nvSpPr>
          <p:cNvPr id="22" name="">
            <a:extLst>
              <a:ext uri="{FF2B5EF4-FFF2-40B4-BE49-F238E27FC236}">
                <ns2:creationId id="{B9E9FAED-43D3-4BDF-B57D-B9035DD660FD}"/>
              </a:ext>
            </a:extLst>
          </p:cNvPr>
          <p:cNvSpPr>
            <a:spLocks noGrp="1"/>
          </p:cNvSpPr>
          <p:nvPr/>
        </p:nvSpPr>
        <p:spPr>
          <a:xfrm>
            <a:off x="0" y="762000"/>
            <a:ext cx="12192000" cy="4763"/>
          </a:xfrm>
          <a:prstGeom prst="rect">
            <a:avLst/>
          </a:prstGeom>
          <a:solidFill>
            <a:srgbClr val="24425E"/>
          </a:solidFill>
          <a:ln w="0">
            <a:noFill/>
          </a:ln>
        </p:spPr>
      </p:sp>
      <p:sp>
        <p:nvSpPr>
          <p:cNvPr id="23" name="">
            <a:extLst>
              <a:ext uri="{FF2B5EF4-FFF2-40B4-BE49-F238E27FC236}">
                <ns2:creationId id="{6DBEA171-D5C2-4308-875A-0C47415BD430}"/>
              </a:ext>
            </a:extLst>
          </p:cNvPr>
          <p:cNvSpPr>
            <a:spLocks noGrp="1"/>
          </p:cNvSpPr>
          <p:nvPr/>
        </p:nvSpPr>
        <p:spPr>
          <a:xfrm>
            <a:off x="0" y="1371600"/>
            <a:ext cx="12192000" cy="4763"/>
          </a:xfrm>
          <a:prstGeom prst="rect">
            <a:avLst/>
          </a:prstGeom>
          <a:solidFill>
            <a:srgbClr val="24425E"/>
          </a:solidFill>
          <a:ln w="0">
            <a:noFill/>
          </a:ln>
        </p:spPr>
      </p:sp>
      <p:sp>
        <p:nvSpPr>
          <p:cNvPr id="24" name="">
            <a:extLst>
              <a:ext uri="{FF2B5EF4-FFF2-40B4-BE49-F238E27FC236}">
                <ns2:creationId id="{8B51341C-14AC-4B94-AA2E-76465C3B72DF}"/>
              </a:ext>
            </a:extLst>
          </p:cNvPr>
          <p:cNvSpPr>
            <a:spLocks noGrp="1"/>
          </p:cNvSpPr>
          <p:nvPr/>
        </p:nvSpPr>
        <p:spPr>
          <a:xfrm>
            <a:off x="0" y="1981200"/>
            <a:ext cx="12192000" cy="4763"/>
          </a:xfrm>
          <a:prstGeom prst="rect">
            <a:avLst/>
          </a:prstGeom>
          <a:solidFill>
            <a:srgbClr val="24425E"/>
          </a:solidFill>
          <a:ln w="0">
            <a:noFill/>
          </a:ln>
        </p:spPr>
      </p:sp>
      <p:sp>
        <p:nvSpPr>
          <p:cNvPr id="25" name="">
            <a:extLst>
              <a:ext uri="{FF2B5EF4-FFF2-40B4-BE49-F238E27FC236}">
                <ns2:creationId id="{31F8C697-B014-4049-A236-808ECC767ECA}"/>
              </a:ext>
            </a:extLst>
          </p:cNvPr>
          <p:cNvSpPr>
            <a:spLocks noGrp="1"/>
          </p:cNvSpPr>
          <p:nvPr/>
        </p:nvSpPr>
        <p:spPr>
          <a:xfrm>
            <a:off x="0" y="2590800"/>
            <a:ext cx="12192000" cy="4763"/>
          </a:xfrm>
          <a:prstGeom prst="rect">
            <a:avLst/>
          </a:prstGeom>
          <a:solidFill>
            <a:srgbClr val="24425E"/>
          </a:solidFill>
          <a:ln w="0">
            <a:noFill/>
          </a:ln>
        </p:spPr>
      </p:sp>
      <p:sp>
        <p:nvSpPr>
          <p:cNvPr id="26" name="">
            <a:extLst>
              <a:ext uri="{FF2B5EF4-FFF2-40B4-BE49-F238E27FC236}">
                <ns2:creationId id="{5A58D454-F8D5-4D4B-A287-85602210A627}"/>
              </a:ext>
            </a:extLst>
          </p:cNvPr>
          <p:cNvSpPr>
            <a:spLocks noGrp="1"/>
          </p:cNvSpPr>
          <p:nvPr/>
        </p:nvSpPr>
        <p:spPr>
          <a:xfrm>
            <a:off x="0" y="3200400"/>
            <a:ext cx="12192000" cy="4763"/>
          </a:xfrm>
          <a:prstGeom prst="rect">
            <a:avLst/>
          </a:prstGeom>
          <a:solidFill>
            <a:srgbClr val="24425E"/>
          </a:solidFill>
          <a:ln w="0">
            <a:noFill/>
          </a:ln>
        </p:spPr>
      </p:sp>
      <p:sp>
        <p:nvSpPr>
          <p:cNvPr id="27" name="">
            <a:extLst>
              <a:ext uri="{FF2B5EF4-FFF2-40B4-BE49-F238E27FC236}">
                <ns2:creationId id="{D7524FDC-53B7-4426-AE5C-A81E05A24217}"/>
              </a:ext>
            </a:extLst>
          </p:cNvPr>
          <p:cNvSpPr>
            <a:spLocks noGrp="1"/>
          </p:cNvSpPr>
          <p:nvPr/>
        </p:nvSpPr>
        <p:spPr>
          <a:xfrm>
            <a:off x="0" y="3810000"/>
            <a:ext cx="12192000" cy="4763"/>
          </a:xfrm>
          <a:prstGeom prst="rect">
            <a:avLst/>
          </a:prstGeom>
          <a:solidFill>
            <a:srgbClr val="24425E"/>
          </a:solidFill>
          <a:ln w="0">
            <a:noFill/>
          </a:ln>
        </p:spPr>
      </p:sp>
      <p:sp>
        <p:nvSpPr>
          <p:cNvPr id="28" name="">
            <a:extLst>
              <a:ext uri="{FF2B5EF4-FFF2-40B4-BE49-F238E27FC236}">
                <ns2:creationId id="{9A2AD7F5-CFAA-42CA-8399-D45D7A67AE27}"/>
              </a:ext>
            </a:extLst>
          </p:cNvPr>
          <p:cNvSpPr>
            <a:spLocks noGrp="1"/>
          </p:cNvSpPr>
          <p:nvPr/>
        </p:nvSpPr>
        <p:spPr>
          <a:xfrm>
            <a:off x="0" y="4419600"/>
            <a:ext cx="12192000" cy="4763"/>
          </a:xfrm>
          <a:prstGeom prst="rect">
            <a:avLst/>
          </a:prstGeom>
          <a:solidFill>
            <a:srgbClr val="24425E"/>
          </a:solidFill>
          <a:ln w="0">
            <a:noFill/>
          </a:ln>
        </p:spPr>
      </p:sp>
      <p:sp>
        <p:nvSpPr>
          <p:cNvPr id="29" name="">
            <a:extLst>
              <a:ext uri="{FF2B5EF4-FFF2-40B4-BE49-F238E27FC236}">
                <ns2:creationId id="{B268F3C1-7B10-47FA-83A2-9EE2CC6106A8}"/>
              </a:ext>
            </a:extLst>
          </p:cNvPr>
          <p:cNvSpPr>
            <a:spLocks noGrp="1"/>
          </p:cNvSpPr>
          <p:nvPr/>
        </p:nvSpPr>
        <p:spPr>
          <a:xfrm>
            <a:off x="0" y="5029200"/>
            <a:ext cx="12192000" cy="4763"/>
          </a:xfrm>
          <a:prstGeom prst="rect">
            <a:avLst/>
          </a:prstGeom>
          <a:solidFill>
            <a:srgbClr val="24425E"/>
          </a:solidFill>
          <a:ln w="0">
            <a:noFill/>
          </a:ln>
        </p:spPr>
      </p:sp>
      <p:sp>
        <p:nvSpPr>
          <p:cNvPr id="30" name="">
            <a:extLst>
              <a:ext uri="{FF2B5EF4-FFF2-40B4-BE49-F238E27FC236}">
                <ns2:creationId id="{226D633E-68AE-4B10-A745-52981CAD6B4B}"/>
              </a:ext>
            </a:extLst>
          </p:cNvPr>
          <p:cNvSpPr>
            <a:spLocks noGrp="1"/>
          </p:cNvSpPr>
          <p:nvPr/>
        </p:nvSpPr>
        <p:spPr>
          <a:xfrm>
            <a:off x="0" y="5638800"/>
            <a:ext cx="12192000" cy="4763"/>
          </a:xfrm>
          <a:prstGeom prst="rect">
            <a:avLst/>
          </a:prstGeom>
          <a:solidFill>
            <a:srgbClr val="24425E"/>
          </a:solidFill>
          <a:ln w="0">
            <a:noFill/>
          </a:ln>
        </p:spPr>
      </p:sp>
      <p:sp>
        <p:nvSpPr>
          <p:cNvPr id="31" name="">
            <a:extLst>
              <a:ext uri="{FF2B5EF4-FFF2-40B4-BE49-F238E27FC236}">
                <ns2:creationId id="{03001569-42F7-48FF-A5D3-C375D700EB65}"/>
              </a:ext>
            </a:extLst>
          </p:cNvPr>
          <p:cNvSpPr>
            <a:spLocks noGrp="1"/>
          </p:cNvSpPr>
          <p:nvPr/>
        </p:nvSpPr>
        <p:spPr>
          <a:xfrm>
            <a:off x="0" y="6248400"/>
            <a:ext cx="12192000" cy="4763"/>
          </a:xfrm>
          <a:prstGeom prst="rect">
            <a:avLst/>
          </a:prstGeom>
          <a:solidFill>
            <a:srgbClr val="24425E"/>
          </a:solidFill>
          <a:ln w="0">
            <a:noFill/>
          </a:ln>
        </p:spPr>
      </p:sp>
      <p:sp>
        <p:nvSpPr>
          <p:cNvPr id="32" name="">
            <a:extLst>
              <a:ext uri="{FF2B5EF4-FFF2-40B4-BE49-F238E27FC236}">
                <ns2:creationId id="{0CED90AC-0C7E-4B1F-BD52-9BA07C4CFD2B}"/>
              </a:ext>
            </a:extLst>
          </p:cNvPr>
          <p:cNvSpPr>
            <a:spLocks noGrp="1"/>
          </p:cNvSpPr>
          <p:nvPr/>
        </p:nvSpPr>
        <p:spPr>
          <a:xfrm>
            <a:off x="304800" y="304800"/>
            <a:ext cx="11582400" cy="19050"/>
          </a:xfrm>
          <a:prstGeom prst="rect">
            <a:avLst/>
          </a:prstGeom>
          <a:solidFill>
            <a:srgbClr val="F2BC42"/>
          </a:solidFill>
          <a:ln w="0">
            <a:noFill/>
          </a:ln>
        </p:spPr>
      </p:sp>
      <p:sp>
        <p:nvSpPr>
          <p:cNvPr id="33" name="">
            <a:extLst>
              <a:ext uri="{FF2B5EF4-FFF2-40B4-BE49-F238E27FC236}">
                <ns2:creationId id="{47FA2ECC-75A8-406F-A15C-F35BF4E7B4CC}"/>
              </a:ext>
            </a:extLst>
          </p:cNvPr>
          <p:cNvSpPr>
            <a:spLocks noGrp="1"/>
          </p:cNvSpPr>
          <p:nvPr/>
        </p:nvSpPr>
        <p:spPr>
          <a:xfrm>
            <a:off x="609600" y="904875"/>
            <a:ext cx="666750" cy="66675"/>
          </a:xfrm>
          <a:prstGeom prst="rect">
            <a:avLst/>
          </a:prstGeom>
          <a:solidFill>
            <a:srgbClr val="F2BC42"/>
          </a:solidFill>
          <a:ln w="0">
            <a:noFill/>
          </a:ln>
        </p:spPr>
      </p:sp>
      <p:sp>
        <p:nvSpPr>
          <p:cNvPr id="34" name="">
            <a:extLst>
              <a:ext uri="{FF2B5EF4-FFF2-40B4-BE49-F238E27FC236}">
                <ns2:creationId id="{75E1E564-AD53-42AE-9336-9FA530174CD7}"/>
              </a:ext>
            </a:extLst>
          </p:cNvPr>
          <p:cNvSpPr>
            <a:spLocks noGrp="1"/>
          </p:cNvSpPr>
          <p:nvPr/>
        </p:nvSpPr>
        <p:spPr>
          <a:xfrm>
            <a:off x="609600" y="619125"/>
            <a:ext cx="9048750" cy="266700"/>
          </a:xfrm>
          <a:prstGeom prst="rect">
            <a:avLst/>
          </a:prstGeom>
          <a:noFill/>
          <a:ln w="0">
            <a:noFill/>
          </a:ln>
        </p:spPr>
        <p:txBody>
          <a:bodyPr lIns="0" tIns="0" rIns="0" bIns="0" wrap="none"/>
          <a:lstStyle>
            <a:defPPr>
              <a:defRPr sz="1200" b="1">
                <a:solidFill>
                  <a:srgbClr val="F2BC42"/>
                </a:solidFill>
                <a:latin typeface="Noto Sans"/>
                <a:ea typeface="Noto Sans"/>
                <a:cs typeface="Noto Sans"/>
              </a:defRPr>
            </a:defPPr>
          </a:lstStyle>
          <a:p>
            <a:pPr>
              <a:defRPr sz="1200" b="1">
                <a:solidFill>
                  <a:srgbClr val="F2BC42"/>
                </a:solidFill>
                <a:latin typeface="Noto Sans"/>
                <a:ea typeface="Noto Sans"/>
                <a:cs typeface="Noto Sans"/>
              </a:defRPr>
            </a:pPr>
            <a:r>
              <a:rPr sz="1200" b="1">
                <a:solidFill>
                  <a:srgbClr val="F2BC42"/>
                </a:solidFill>
                <a:latin typeface="Noto Sans"/>
                <a:ea typeface="Noto Sans"/>
                <a:cs typeface="Noto Sans"/>
              </a:rPr>
              <a:t>TECHNICAL BLUEPRINT</a:t>
            </a:r>
          </a:p>
        </p:txBody>
      </p:sp>
      <p:sp>
        <p:nvSpPr>
          <p:cNvPr id="35" name="">
            <a:extLst>
              <a:ext uri="{FF2B5EF4-FFF2-40B4-BE49-F238E27FC236}">
                <ns2:creationId id="{1CC3D6D2-DD32-4EDE-B3D6-354791438051}"/>
              </a:ext>
            </a:extLst>
          </p:cNvPr>
          <p:cNvSpPr>
            <a:spLocks noGrp="1"/>
          </p:cNvSpPr>
          <p:nvPr/>
        </p:nvSpPr>
        <p:spPr>
          <a:xfrm>
            <a:off x="609600" y="1571625"/>
            <a:ext cx="10972800" cy="1524000"/>
          </a:xfrm>
          <a:prstGeom prst="rect">
            <a:avLst/>
          </a:prstGeom>
          <a:noFill/>
          <a:ln w="0">
            <a:noFill/>
          </a:ln>
        </p:spPr>
        <p:txBody>
          <a:bodyPr lIns="0" tIns="0" rIns="0" bIns="0" wrap="none"/>
          <a:lstStyle>
            <a:defPPr>
              <a:defRPr sz="3900" b="1">
                <a:solidFill>
                  <a:srgbClr val="F2BC42"/>
                </a:solidFill>
                <a:latin typeface="Noto Sans"/>
                <a:ea typeface="Noto Sans"/>
                <a:cs typeface="Noto Sans"/>
              </a:defRPr>
            </a:defPPr>
          </a:lstStyle>
          <a:p>
            <a:pPr>
              <a:defRPr sz="3900" b="1">
                <a:solidFill>
                  <a:srgbClr val="F2BC42"/>
                </a:solidFill>
                <a:latin typeface="Noto Sans"/>
                <a:ea typeface="Noto Sans"/>
                <a:cs typeface="Noto Sans"/>
              </a:defRPr>
              <a:spcBef>
                <a:spcPts val="0"/>
              </a:spcBef>
              <a:spcAft>
                <a:spcPts val="0"/>
              </a:spcAft>
              <a:lnSpc>
                <a:spcPct val="110000"/>
              </a:lnSpc>
            </a:pPr>
            <a:r>
              <a:rPr sz="3900" b="1">
                <a:solidFill>
                  <a:srgbClr val="F2BC42"/>
                </a:solidFill>
                <a:latin typeface="Noto Sans"/>
                <a:ea typeface="Noto Sans"/>
                <a:cs typeface="Noto Sans"/>
              </a:rPr>
              <a:t>Fire Services</a:t>
            </a:r>
          </a:p>
        </p:txBody>
      </p:sp>
      <p:sp>
        <p:nvSpPr>
          <p:cNvPr id="36" name="">
            <a:extLst>
              <a:ext uri="{FF2B5EF4-FFF2-40B4-BE49-F238E27FC236}">
                <ns2:creationId id="{0B61B054-659D-44CE-A936-E92E15103B0A}"/>
              </a:ext>
            </a:extLst>
          </p:cNvPr>
          <p:cNvSpPr>
            <a:spLocks noGrp="1"/>
          </p:cNvSpPr>
          <p:nvPr/>
        </p:nvSpPr>
        <p:spPr>
          <a:xfrm>
            <a:off x="609600" y="3667125"/>
            <a:ext cx="10477500" cy="1381125"/>
          </a:xfrm>
          <a:prstGeom prst="rect">
            <a:avLst/>
          </a:prstGeom>
          <a:noFill/>
          <a:ln w="0">
            <a:noFill/>
          </a:ln>
        </p:spPr>
        <p:txBody>
          <a:bodyPr lIns="0" tIns="0" rIns="0" bIns="0" wrap="none"/>
          <a:lstStyle>
            <a:defPPr>
              <a:defRPr sz="2250" b="0">
                <a:solidFill>
                  <a:srgbClr val="ECF3FC"/>
                </a:solidFill>
                <a:latin typeface="Noto Sans"/>
                <a:ea typeface="Noto Sans"/>
                <a:cs typeface="Noto Sans"/>
              </a:defRPr>
            </a:defPPr>
          </a:lstStyle>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Source excerpts · Review the cited PDF pages</a:t>
            </a:r>
          </a:p>
        </p:txBody>
      </p:sp>
      <p:sp>
        <p:nvSpPr>
          <p:cNvPr id="37" name="">
            <a:extLst>
              <a:ext uri="{FF2B5EF4-FFF2-40B4-BE49-F238E27FC236}">
                <ns2:creationId id="{2BBA6481-D648-4195-820B-0E02C54478D2}"/>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A7BED5"/>
                </a:solidFill>
                <a:latin typeface="Noto Sans"/>
                <a:ea typeface="Noto Sans"/>
                <a:cs typeface="Noto Sans"/>
              </a:defRPr>
            </a:defPPr>
          </a:lstStyle>
          <a:p>
            <a:pPr>
              <a:defRPr sz="1200" b="0">
                <a:solidFill>
                  <a:srgbClr val="A7BED5"/>
                </a:solidFill>
                <a:latin typeface="Noto Sans"/>
                <a:ea typeface="Noto Sans"/>
                <a:cs typeface="Noto Sans"/>
              </a:defRPr>
              <a:spcBef>
                <a:spcPts val="0"/>
              </a:spcBef>
              <a:spcAft>
                <a:spcPts val="0"/>
              </a:spcAft>
              <a:lnSpc>
                <a:spcPct val="110000"/>
              </a:lnSpc>
            </a:pPr>
            <a:r>
              <a:rPr sz="1200" b="0">
                <a:solidFill>
                  <a:srgbClr val="A7BED5"/>
                </a:solidFill>
                <a:latin typeface="Noto Sans"/>
                <a:ea typeface="Noto Sans"/>
                <a:cs typeface="Noto Sans"/>
              </a:rPr>
              <a:t>Source: original PDF, pp. 1</a:t>
            </a:r>
          </a:p>
        </p:txBody>
      </p:sp>
      <p:sp>
        <p:nvSpPr>
          <p:cNvPr id="38" name="">
            <a:extLst>
              <a:ext uri="{FF2B5EF4-FFF2-40B4-BE49-F238E27FC236}">
                <ns2:creationId id="{5692F19A-C228-4967-A7FC-E8A1B954D441}"/>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A7BED5"/>
                </a:solidFill>
                <a:latin typeface="Noto Sans"/>
                <a:ea typeface="Noto Sans"/>
                <a:cs typeface="Noto Sans"/>
              </a:defRPr>
            </a:defPPr>
          </a:lstStyle>
          <a:p>
            <a:pPr>
              <a:defRPr sz="1200" b="0">
                <a:solidFill>
                  <a:srgbClr val="A7BED5"/>
                </a:solidFill>
                <a:latin typeface="Noto Sans"/>
                <a:ea typeface="Noto Sans"/>
                <a:cs typeface="Noto Sans"/>
              </a:defRPr>
            </a:pPr>
            <a:r>
              <a:rPr sz="1200" b="0">
                <a:solidFill>
                  <a:srgbClr val="A7BED5"/>
                </a:solidFill>
                <a:latin typeface="Noto Sans"/>
                <a:ea typeface="Noto Sans"/>
                <a:cs typeface="Noto Sans"/>
              </a:rPr>
              <a:t>1 / 8</a:t>
            </a:r>
          </a:p>
        </p:txBody>
      </p:sp>
    </p:spTree>
    <p:extLst>
      <p:ext uri="{BB962C8B-B14F-4D97-AF65-F5344CB8AC3E}">
        <ns3:creationId val="58417801"/>
      </p:ext>
    </p:extLst>
  </p:cSld>
</p:sld>
</file>

<file path=ppt/slides/slide2.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10263F"/>
        </a:solidFill>
      </p:bgPr>
    </p:bg>
    <p:spTree>
      <p:nvGrpSpPr>
        <p:cNvPr id="1" name=""/>
        <p:cNvGrpSpPr/>
        <p:nvPr/>
      </p:nvGrpSpPr>
      <p:grpSpPr>
        <a:xfrm/>
      </p:grpSpPr>
      <p:sp>
        <p:nvSpPr>
          <p:cNvPr id="39" name="">
            <a:extLst>
              <a:ext uri="{FF2B5EF4-FFF2-40B4-BE49-F238E27FC236}">
                <ns2:creationId id="{0167391F-FB49-4802-9B13-534F58819795}"/>
              </a:ext>
            </a:extLst>
          </p:cNvPr>
          <p:cNvSpPr>
            <a:spLocks noGrp="1"/>
          </p:cNvSpPr>
          <p:nvPr/>
        </p:nvSpPr>
        <p:spPr>
          <a:xfrm>
            <a:off x="304800" y="0"/>
            <a:ext cx="4763" cy="6858000"/>
          </a:xfrm>
          <a:prstGeom prst="rect">
            <a:avLst/>
          </a:prstGeom>
          <a:solidFill>
            <a:srgbClr val="24425E"/>
          </a:solidFill>
          <a:ln w="0">
            <a:noFill/>
          </a:ln>
        </p:spPr>
      </p:sp>
      <p:sp>
        <p:nvSpPr>
          <p:cNvPr id="2" name="">
            <a:extLst>
              <a:ext uri="{FF2B5EF4-FFF2-40B4-BE49-F238E27FC236}">
                <ns2:creationId id="{5E87BCE2-CAD2-4F02-8996-D132CD5987F2}"/>
              </a:ext>
            </a:extLst>
          </p:cNvPr>
          <p:cNvSpPr>
            <a:spLocks noGrp="1"/>
          </p:cNvSpPr>
          <p:nvPr/>
        </p:nvSpPr>
        <p:spPr>
          <a:xfrm>
            <a:off x="914400" y="0"/>
            <a:ext cx="4763" cy="6858000"/>
          </a:xfrm>
          <a:prstGeom prst="rect">
            <a:avLst/>
          </a:prstGeom>
          <a:solidFill>
            <a:srgbClr val="24425E"/>
          </a:solidFill>
          <a:ln w="0">
            <a:noFill/>
          </a:ln>
        </p:spPr>
      </p:sp>
      <p:sp>
        <p:nvSpPr>
          <p:cNvPr id="3" name="">
            <a:extLst>
              <a:ext uri="{FF2B5EF4-FFF2-40B4-BE49-F238E27FC236}">
                <ns2:creationId id="{45CB068D-1176-4DB7-9455-102E5FF0B86E}"/>
              </a:ext>
            </a:extLst>
          </p:cNvPr>
          <p:cNvSpPr>
            <a:spLocks noGrp="1"/>
          </p:cNvSpPr>
          <p:nvPr/>
        </p:nvSpPr>
        <p:spPr>
          <a:xfrm>
            <a:off x="1524000" y="0"/>
            <a:ext cx="4763" cy="6858000"/>
          </a:xfrm>
          <a:prstGeom prst="rect">
            <a:avLst/>
          </a:prstGeom>
          <a:solidFill>
            <a:srgbClr val="24425E"/>
          </a:solidFill>
          <a:ln w="0">
            <a:noFill/>
          </a:ln>
        </p:spPr>
      </p:sp>
      <p:sp>
        <p:nvSpPr>
          <p:cNvPr id="4" name="">
            <a:extLst>
              <a:ext uri="{FF2B5EF4-FFF2-40B4-BE49-F238E27FC236}">
                <ns2:creationId id="{0C74D774-76AF-494F-AE51-F817E8DFDEDA}"/>
              </a:ext>
            </a:extLst>
          </p:cNvPr>
          <p:cNvSpPr>
            <a:spLocks noGrp="1"/>
          </p:cNvSpPr>
          <p:nvPr/>
        </p:nvSpPr>
        <p:spPr>
          <a:xfrm>
            <a:off x="2133600" y="0"/>
            <a:ext cx="4763" cy="6858000"/>
          </a:xfrm>
          <a:prstGeom prst="rect">
            <a:avLst/>
          </a:prstGeom>
          <a:solidFill>
            <a:srgbClr val="24425E"/>
          </a:solidFill>
          <a:ln w="0">
            <a:noFill/>
          </a:ln>
        </p:spPr>
      </p:sp>
      <p:sp>
        <p:nvSpPr>
          <p:cNvPr id="5" name="">
            <a:extLst>
              <a:ext uri="{FF2B5EF4-FFF2-40B4-BE49-F238E27FC236}">
                <ns2:creationId id="{18B301F4-AE7D-4F5C-B1E5-9621062D1CD7}"/>
              </a:ext>
            </a:extLst>
          </p:cNvPr>
          <p:cNvSpPr>
            <a:spLocks noGrp="1"/>
          </p:cNvSpPr>
          <p:nvPr/>
        </p:nvSpPr>
        <p:spPr>
          <a:xfrm>
            <a:off x="2743200" y="0"/>
            <a:ext cx="4763" cy="6858000"/>
          </a:xfrm>
          <a:prstGeom prst="rect">
            <a:avLst/>
          </a:prstGeom>
          <a:solidFill>
            <a:srgbClr val="24425E"/>
          </a:solidFill>
          <a:ln w="0">
            <a:noFill/>
          </a:ln>
        </p:spPr>
      </p:sp>
      <p:sp>
        <p:nvSpPr>
          <p:cNvPr id="6" name="">
            <a:extLst>
              <a:ext uri="{FF2B5EF4-FFF2-40B4-BE49-F238E27FC236}">
                <ns2:creationId id="{C67DA838-BEEB-4CE1-B5B2-6541AE2DDE68}"/>
              </a:ext>
            </a:extLst>
          </p:cNvPr>
          <p:cNvSpPr>
            <a:spLocks noGrp="1"/>
          </p:cNvSpPr>
          <p:nvPr/>
        </p:nvSpPr>
        <p:spPr>
          <a:xfrm>
            <a:off x="3352800" y="0"/>
            <a:ext cx="4763" cy="6858000"/>
          </a:xfrm>
          <a:prstGeom prst="rect">
            <a:avLst/>
          </a:prstGeom>
          <a:solidFill>
            <a:srgbClr val="24425E"/>
          </a:solidFill>
          <a:ln w="0">
            <a:noFill/>
          </a:ln>
        </p:spPr>
      </p:sp>
      <p:sp>
        <p:nvSpPr>
          <p:cNvPr id="7" name="">
            <a:extLst>
              <a:ext uri="{FF2B5EF4-FFF2-40B4-BE49-F238E27FC236}">
                <ns2:creationId id="{81ADB988-3E11-4D66-8F20-C3A7FAC528FC}"/>
              </a:ext>
            </a:extLst>
          </p:cNvPr>
          <p:cNvSpPr>
            <a:spLocks noGrp="1"/>
          </p:cNvSpPr>
          <p:nvPr/>
        </p:nvSpPr>
        <p:spPr>
          <a:xfrm>
            <a:off x="3962400" y="0"/>
            <a:ext cx="4763" cy="6858000"/>
          </a:xfrm>
          <a:prstGeom prst="rect">
            <a:avLst/>
          </a:prstGeom>
          <a:solidFill>
            <a:srgbClr val="24425E"/>
          </a:solidFill>
          <a:ln w="0">
            <a:noFill/>
          </a:ln>
        </p:spPr>
      </p:sp>
      <p:sp>
        <p:nvSpPr>
          <p:cNvPr id="8" name="">
            <a:extLst>
              <a:ext uri="{FF2B5EF4-FFF2-40B4-BE49-F238E27FC236}">
                <ns2:creationId id="{DD3E9AF8-C5D3-42A7-8F5A-21F8350C4AC5}"/>
              </a:ext>
            </a:extLst>
          </p:cNvPr>
          <p:cNvSpPr>
            <a:spLocks noGrp="1"/>
          </p:cNvSpPr>
          <p:nvPr/>
        </p:nvSpPr>
        <p:spPr>
          <a:xfrm>
            <a:off x="4572000" y="0"/>
            <a:ext cx="4763" cy="6858000"/>
          </a:xfrm>
          <a:prstGeom prst="rect">
            <a:avLst/>
          </a:prstGeom>
          <a:solidFill>
            <a:srgbClr val="24425E"/>
          </a:solidFill>
          <a:ln w="0">
            <a:noFill/>
          </a:ln>
        </p:spPr>
      </p:sp>
      <p:sp>
        <p:nvSpPr>
          <p:cNvPr id="9" name="">
            <a:extLst>
              <a:ext uri="{FF2B5EF4-FFF2-40B4-BE49-F238E27FC236}">
                <ns2:creationId id="{A706FFDA-2708-45A0-A2B0-A0CF8A86E77E}"/>
              </a:ext>
            </a:extLst>
          </p:cNvPr>
          <p:cNvSpPr>
            <a:spLocks noGrp="1"/>
          </p:cNvSpPr>
          <p:nvPr/>
        </p:nvSpPr>
        <p:spPr>
          <a:xfrm>
            <a:off x="5181600" y="0"/>
            <a:ext cx="4763" cy="6858000"/>
          </a:xfrm>
          <a:prstGeom prst="rect">
            <a:avLst/>
          </a:prstGeom>
          <a:solidFill>
            <a:srgbClr val="24425E"/>
          </a:solidFill>
          <a:ln w="0">
            <a:noFill/>
          </a:ln>
        </p:spPr>
      </p:sp>
      <p:sp>
        <p:nvSpPr>
          <p:cNvPr id="10" name="">
            <a:extLst>
              <a:ext uri="{FF2B5EF4-FFF2-40B4-BE49-F238E27FC236}">
                <ns2:creationId id="{A16D93BE-330D-4996-81C0-7C48F43782AC}"/>
              </a:ext>
            </a:extLst>
          </p:cNvPr>
          <p:cNvSpPr>
            <a:spLocks noGrp="1"/>
          </p:cNvSpPr>
          <p:nvPr/>
        </p:nvSpPr>
        <p:spPr>
          <a:xfrm>
            <a:off x="5791200" y="0"/>
            <a:ext cx="4763" cy="6858000"/>
          </a:xfrm>
          <a:prstGeom prst="rect">
            <a:avLst/>
          </a:prstGeom>
          <a:solidFill>
            <a:srgbClr val="24425E"/>
          </a:solidFill>
          <a:ln w="0">
            <a:noFill/>
          </a:ln>
        </p:spPr>
      </p:sp>
      <p:sp>
        <p:nvSpPr>
          <p:cNvPr id="11" name="">
            <a:extLst>
              <a:ext uri="{FF2B5EF4-FFF2-40B4-BE49-F238E27FC236}">
                <ns2:creationId id="{07BAA04F-4015-4539-9AFD-4DB6FC2B3CC4}"/>
              </a:ext>
            </a:extLst>
          </p:cNvPr>
          <p:cNvSpPr>
            <a:spLocks noGrp="1"/>
          </p:cNvSpPr>
          <p:nvPr/>
        </p:nvSpPr>
        <p:spPr>
          <a:xfrm>
            <a:off x="6400800" y="0"/>
            <a:ext cx="4763" cy="6858000"/>
          </a:xfrm>
          <a:prstGeom prst="rect">
            <a:avLst/>
          </a:prstGeom>
          <a:solidFill>
            <a:srgbClr val="24425E"/>
          </a:solidFill>
          <a:ln w="0">
            <a:noFill/>
          </a:ln>
        </p:spPr>
      </p:sp>
      <p:sp>
        <p:nvSpPr>
          <p:cNvPr id="12" name="">
            <a:extLst>
              <a:ext uri="{FF2B5EF4-FFF2-40B4-BE49-F238E27FC236}">
                <ns2:creationId id="{06C9DC6E-8D20-44F9-A609-40346D813B11}"/>
              </a:ext>
            </a:extLst>
          </p:cNvPr>
          <p:cNvSpPr>
            <a:spLocks noGrp="1"/>
          </p:cNvSpPr>
          <p:nvPr/>
        </p:nvSpPr>
        <p:spPr>
          <a:xfrm>
            <a:off x="7010400" y="0"/>
            <a:ext cx="4763" cy="6858000"/>
          </a:xfrm>
          <a:prstGeom prst="rect">
            <a:avLst/>
          </a:prstGeom>
          <a:solidFill>
            <a:srgbClr val="24425E"/>
          </a:solidFill>
          <a:ln w="0">
            <a:noFill/>
          </a:ln>
        </p:spPr>
      </p:sp>
      <p:sp>
        <p:nvSpPr>
          <p:cNvPr id="13" name="">
            <a:extLst>
              <a:ext uri="{FF2B5EF4-FFF2-40B4-BE49-F238E27FC236}">
                <ns2:creationId id="{C23B2E19-1DA0-47AB-8DDC-4A82EF21371C}"/>
              </a:ext>
            </a:extLst>
          </p:cNvPr>
          <p:cNvSpPr>
            <a:spLocks noGrp="1"/>
          </p:cNvSpPr>
          <p:nvPr/>
        </p:nvSpPr>
        <p:spPr>
          <a:xfrm>
            <a:off x="7620000" y="0"/>
            <a:ext cx="4763" cy="6858000"/>
          </a:xfrm>
          <a:prstGeom prst="rect">
            <a:avLst/>
          </a:prstGeom>
          <a:solidFill>
            <a:srgbClr val="24425E"/>
          </a:solidFill>
          <a:ln w="0">
            <a:noFill/>
          </a:ln>
        </p:spPr>
      </p:sp>
      <p:sp>
        <p:nvSpPr>
          <p:cNvPr id="14" name="">
            <a:extLst>
              <a:ext uri="{FF2B5EF4-FFF2-40B4-BE49-F238E27FC236}">
                <ns2:creationId id="{69862B79-D08D-4749-97B3-13E1DAD8B598}"/>
              </a:ext>
            </a:extLst>
          </p:cNvPr>
          <p:cNvSpPr>
            <a:spLocks noGrp="1"/>
          </p:cNvSpPr>
          <p:nvPr/>
        </p:nvSpPr>
        <p:spPr>
          <a:xfrm>
            <a:off x="8229600" y="0"/>
            <a:ext cx="4763" cy="6858000"/>
          </a:xfrm>
          <a:prstGeom prst="rect">
            <a:avLst/>
          </a:prstGeom>
          <a:solidFill>
            <a:srgbClr val="24425E"/>
          </a:solidFill>
          <a:ln w="0">
            <a:noFill/>
          </a:ln>
        </p:spPr>
      </p:sp>
      <p:sp>
        <p:nvSpPr>
          <p:cNvPr id="15" name="">
            <a:extLst>
              <a:ext uri="{FF2B5EF4-FFF2-40B4-BE49-F238E27FC236}">
                <ns2:creationId id="{9AA6765F-7D01-405D-AF99-416BF2ADD217}"/>
              </a:ext>
            </a:extLst>
          </p:cNvPr>
          <p:cNvSpPr>
            <a:spLocks noGrp="1"/>
          </p:cNvSpPr>
          <p:nvPr/>
        </p:nvSpPr>
        <p:spPr>
          <a:xfrm>
            <a:off x="8839200" y="0"/>
            <a:ext cx="4763" cy="6858000"/>
          </a:xfrm>
          <a:prstGeom prst="rect">
            <a:avLst/>
          </a:prstGeom>
          <a:solidFill>
            <a:srgbClr val="24425E"/>
          </a:solidFill>
          <a:ln w="0">
            <a:noFill/>
          </a:ln>
        </p:spPr>
      </p:sp>
      <p:sp>
        <p:nvSpPr>
          <p:cNvPr id="16" name="">
            <a:extLst>
              <a:ext uri="{FF2B5EF4-FFF2-40B4-BE49-F238E27FC236}">
                <ns2:creationId id="{2E30A16E-E3AA-4F81-BA4E-0B6518B748DA}"/>
              </a:ext>
            </a:extLst>
          </p:cNvPr>
          <p:cNvSpPr>
            <a:spLocks noGrp="1"/>
          </p:cNvSpPr>
          <p:nvPr/>
        </p:nvSpPr>
        <p:spPr>
          <a:xfrm>
            <a:off x="9448800" y="0"/>
            <a:ext cx="4763" cy="6858000"/>
          </a:xfrm>
          <a:prstGeom prst="rect">
            <a:avLst/>
          </a:prstGeom>
          <a:solidFill>
            <a:srgbClr val="24425E"/>
          </a:solidFill>
          <a:ln w="0">
            <a:noFill/>
          </a:ln>
        </p:spPr>
      </p:sp>
      <p:sp>
        <p:nvSpPr>
          <p:cNvPr id="17" name="">
            <a:extLst>
              <a:ext uri="{FF2B5EF4-FFF2-40B4-BE49-F238E27FC236}">
                <ns2:creationId id="{4CB61572-82AF-44A1-A094-38A63808644A}"/>
              </a:ext>
            </a:extLst>
          </p:cNvPr>
          <p:cNvSpPr>
            <a:spLocks noGrp="1"/>
          </p:cNvSpPr>
          <p:nvPr/>
        </p:nvSpPr>
        <p:spPr>
          <a:xfrm>
            <a:off x="10058400" y="0"/>
            <a:ext cx="4763" cy="6858000"/>
          </a:xfrm>
          <a:prstGeom prst="rect">
            <a:avLst/>
          </a:prstGeom>
          <a:solidFill>
            <a:srgbClr val="24425E"/>
          </a:solidFill>
          <a:ln w="0">
            <a:noFill/>
          </a:ln>
        </p:spPr>
      </p:sp>
      <p:sp>
        <p:nvSpPr>
          <p:cNvPr id="18" name="">
            <a:extLst>
              <a:ext uri="{FF2B5EF4-FFF2-40B4-BE49-F238E27FC236}">
                <ns2:creationId id="{334423DF-DB36-4B3C-85EB-DA13E54FB69F}"/>
              </a:ext>
            </a:extLst>
          </p:cNvPr>
          <p:cNvSpPr>
            <a:spLocks noGrp="1"/>
          </p:cNvSpPr>
          <p:nvPr/>
        </p:nvSpPr>
        <p:spPr>
          <a:xfrm>
            <a:off x="10668000" y="0"/>
            <a:ext cx="4763" cy="6858000"/>
          </a:xfrm>
          <a:prstGeom prst="rect">
            <a:avLst/>
          </a:prstGeom>
          <a:solidFill>
            <a:srgbClr val="24425E"/>
          </a:solidFill>
          <a:ln w="0">
            <a:noFill/>
          </a:ln>
        </p:spPr>
      </p:sp>
      <p:sp>
        <p:nvSpPr>
          <p:cNvPr id="19" name="">
            <a:extLst>
              <a:ext uri="{FF2B5EF4-FFF2-40B4-BE49-F238E27FC236}">
                <ns2:creationId id="{4B88828C-0F68-4151-AE6F-12A27D32B108}"/>
              </a:ext>
            </a:extLst>
          </p:cNvPr>
          <p:cNvSpPr>
            <a:spLocks noGrp="1"/>
          </p:cNvSpPr>
          <p:nvPr/>
        </p:nvSpPr>
        <p:spPr>
          <a:xfrm>
            <a:off x="11277600" y="0"/>
            <a:ext cx="4763" cy="6858000"/>
          </a:xfrm>
          <a:prstGeom prst="rect">
            <a:avLst/>
          </a:prstGeom>
          <a:solidFill>
            <a:srgbClr val="24425E"/>
          </a:solidFill>
          <a:ln w="0">
            <a:noFill/>
          </a:ln>
        </p:spPr>
      </p:sp>
      <p:sp>
        <p:nvSpPr>
          <p:cNvPr id="20" name="">
            <a:extLst>
              <a:ext uri="{FF2B5EF4-FFF2-40B4-BE49-F238E27FC236}">
                <ns2:creationId id="{6AFA6EEB-E030-4513-96EC-F92CBFFF9A97}"/>
              </a:ext>
            </a:extLst>
          </p:cNvPr>
          <p:cNvSpPr>
            <a:spLocks noGrp="1"/>
          </p:cNvSpPr>
          <p:nvPr/>
        </p:nvSpPr>
        <p:spPr>
          <a:xfrm>
            <a:off x="11887200" y="0"/>
            <a:ext cx="4763" cy="6858000"/>
          </a:xfrm>
          <a:prstGeom prst="rect">
            <a:avLst/>
          </a:prstGeom>
          <a:solidFill>
            <a:srgbClr val="24425E"/>
          </a:solidFill>
          <a:ln w="0">
            <a:noFill/>
          </a:ln>
        </p:spPr>
      </p:sp>
      <p:sp>
        <p:nvSpPr>
          <p:cNvPr id="21" name="">
            <a:extLst>
              <a:ext uri="{FF2B5EF4-FFF2-40B4-BE49-F238E27FC236}">
                <ns2:creationId id="{C428730B-E000-43F5-91D3-0DB14B5E60DB}"/>
              </a:ext>
            </a:extLst>
          </p:cNvPr>
          <p:cNvSpPr>
            <a:spLocks noGrp="1"/>
          </p:cNvSpPr>
          <p:nvPr/>
        </p:nvSpPr>
        <p:spPr>
          <a:xfrm>
            <a:off x="0" y="152400"/>
            <a:ext cx="12192000" cy="4763"/>
          </a:xfrm>
          <a:prstGeom prst="rect">
            <a:avLst/>
          </a:prstGeom>
          <a:solidFill>
            <a:srgbClr val="24425E"/>
          </a:solidFill>
          <a:ln w="0">
            <a:noFill/>
          </a:ln>
        </p:spPr>
      </p:sp>
      <p:sp>
        <p:nvSpPr>
          <p:cNvPr id="22" name="">
            <a:extLst>
              <a:ext uri="{FF2B5EF4-FFF2-40B4-BE49-F238E27FC236}">
                <ns2:creationId id="{EC0F94AC-DA72-44E5-8772-D137E9CBA5B8}"/>
              </a:ext>
            </a:extLst>
          </p:cNvPr>
          <p:cNvSpPr>
            <a:spLocks noGrp="1"/>
          </p:cNvSpPr>
          <p:nvPr/>
        </p:nvSpPr>
        <p:spPr>
          <a:xfrm>
            <a:off x="0" y="762000"/>
            <a:ext cx="12192000" cy="4763"/>
          </a:xfrm>
          <a:prstGeom prst="rect">
            <a:avLst/>
          </a:prstGeom>
          <a:solidFill>
            <a:srgbClr val="24425E"/>
          </a:solidFill>
          <a:ln w="0">
            <a:noFill/>
          </a:ln>
        </p:spPr>
      </p:sp>
      <p:sp>
        <p:nvSpPr>
          <p:cNvPr id="23" name="">
            <a:extLst>
              <a:ext uri="{FF2B5EF4-FFF2-40B4-BE49-F238E27FC236}">
                <ns2:creationId id="{0B8303AF-E569-4C4F-9473-9D245D328979}"/>
              </a:ext>
            </a:extLst>
          </p:cNvPr>
          <p:cNvSpPr>
            <a:spLocks noGrp="1"/>
          </p:cNvSpPr>
          <p:nvPr/>
        </p:nvSpPr>
        <p:spPr>
          <a:xfrm>
            <a:off x="0" y="1371600"/>
            <a:ext cx="12192000" cy="4763"/>
          </a:xfrm>
          <a:prstGeom prst="rect">
            <a:avLst/>
          </a:prstGeom>
          <a:solidFill>
            <a:srgbClr val="24425E"/>
          </a:solidFill>
          <a:ln w="0">
            <a:noFill/>
          </a:ln>
        </p:spPr>
      </p:sp>
      <p:sp>
        <p:nvSpPr>
          <p:cNvPr id="24" name="">
            <a:extLst>
              <a:ext uri="{FF2B5EF4-FFF2-40B4-BE49-F238E27FC236}">
                <ns2:creationId id="{02BA0342-6321-4CCB-8A11-5AF1C5C72E29}"/>
              </a:ext>
            </a:extLst>
          </p:cNvPr>
          <p:cNvSpPr>
            <a:spLocks noGrp="1"/>
          </p:cNvSpPr>
          <p:nvPr/>
        </p:nvSpPr>
        <p:spPr>
          <a:xfrm>
            <a:off x="0" y="1981200"/>
            <a:ext cx="12192000" cy="4763"/>
          </a:xfrm>
          <a:prstGeom prst="rect">
            <a:avLst/>
          </a:prstGeom>
          <a:solidFill>
            <a:srgbClr val="24425E"/>
          </a:solidFill>
          <a:ln w="0">
            <a:noFill/>
          </a:ln>
        </p:spPr>
      </p:sp>
      <p:sp>
        <p:nvSpPr>
          <p:cNvPr id="25" name="">
            <a:extLst>
              <a:ext uri="{FF2B5EF4-FFF2-40B4-BE49-F238E27FC236}">
                <ns2:creationId id="{7611C342-EC6E-44F9-88ED-9760EBEBE0C8}"/>
              </a:ext>
            </a:extLst>
          </p:cNvPr>
          <p:cNvSpPr>
            <a:spLocks noGrp="1"/>
          </p:cNvSpPr>
          <p:nvPr/>
        </p:nvSpPr>
        <p:spPr>
          <a:xfrm>
            <a:off x="0" y="2590800"/>
            <a:ext cx="12192000" cy="4763"/>
          </a:xfrm>
          <a:prstGeom prst="rect">
            <a:avLst/>
          </a:prstGeom>
          <a:solidFill>
            <a:srgbClr val="24425E"/>
          </a:solidFill>
          <a:ln w="0">
            <a:noFill/>
          </a:ln>
        </p:spPr>
      </p:sp>
      <p:sp>
        <p:nvSpPr>
          <p:cNvPr id="26" name="">
            <a:extLst>
              <a:ext uri="{FF2B5EF4-FFF2-40B4-BE49-F238E27FC236}">
                <ns2:creationId id="{FEE1D5FA-94D6-40D0-B0F0-9F7CFF65FB04}"/>
              </a:ext>
            </a:extLst>
          </p:cNvPr>
          <p:cNvSpPr>
            <a:spLocks noGrp="1"/>
          </p:cNvSpPr>
          <p:nvPr/>
        </p:nvSpPr>
        <p:spPr>
          <a:xfrm>
            <a:off x="0" y="3200400"/>
            <a:ext cx="12192000" cy="4763"/>
          </a:xfrm>
          <a:prstGeom prst="rect">
            <a:avLst/>
          </a:prstGeom>
          <a:solidFill>
            <a:srgbClr val="24425E"/>
          </a:solidFill>
          <a:ln w="0">
            <a:noFill/>
          </a:ln>
        </p:spPr>
      </p:sp>
      <p:sp>
        <p:nvSpPr>
          <p:cNvPr id="27" name="">
            <a:extLst>
              <a:ext uri="{FF2B5EF4-FFF2-40B4-BE49-F238E27FC236}">
                <ns2:creationId id="{2A002ABB-1AAC-4CEE-B06A-3A196CA0ABF6}"/>
              </a:ext>
            </a:extLst>
          </p:cNvPr>
          <p:cNvSpPr>
            <a:spLocks noGrp="1"/>
          </p:cNvSpPr>
          <p:nvPr/>
        </p:nvSpPr>
        <p:spPr>
          <a:xfrm>
            <a:off x="0" y="3810000"/>
            <a:ext cx="12192000" cy="4763"/>
          </a:xfrm>
          <a:prstGeom prst="rect">
            <a:avLst/>
          </a:prstGeom>
          <a:solidFill>
            <a:srgbClr val="24425E"/>
          </a:solidFill>
          <a:ln w="0">
            <a:noFill/>
          </a:ln>
        </p:spPr>
      </p:sp>
      <p:sp>
        <p:nvSpPr>
          <p:cNvPr id="28" name="">
            <a:extLst>
              <a:ext uri="{FF2B5EF4-FFF2-40B4-BE49-F238E27FC236}">
                <ns2:creationId id="{671052D8-FE8F-48AE-8168-5FD65BD0594C}"/>
              </a:ext>
            </a:extLst>
          </p:cNvPr>
          <p:cNvSpPr>
            <a:spLocks noGrp="1"/>
          </p:cNvSpPr>
          <p:nvPr/>
        </p:nvSpPr>
        <p:spPr>
          <a:xfrm>
            <a:off x="0" y="4419600"/>
            <a:ext cx="12192000" cy="4763"/>
          </a:xfrm>
          <a:prstGeom prst="rect">
            <a:avLst/>
          </a:prstGeom>
          <a:solidFill>
            <a:srgbClr val="24425E"/>
          </a:solidFill>
          <a:ln w="0">
            <a:noFill/>
          </a:ln>
        </p:spPr>
      </p:sp>
      <p:sp>
        <p:nvSpPr>
          <p:cNvPr id="29" name="">
            <a:extLst>
              <a:ext uri="{FF2B5EF4-FFF2-40B4-BE49-F238E27FC236}">
                <ns2:creationId id="{F72A2482-4B24-413C-8361-1DE7E2F9BFE3}"/>
              </a:ext>
            </a:extLst>
          </p:cNvPr>
          <p:cNvSpPr>
            <a:spLocks noGrp="1"/>
          </p:cNvSpPr>
          <p:nvPr/>
        </p:nvSpPr>
        <p:spPr>
          <a:xfrm>
            <a:off x="0" y="5029200"/>
            <a:ext cx="12192000" cy="4763"/>
          </a:xfrm>
          <a:prstGeom prst="rect">
            <a:avLst/>
          </a:prstGeom>
          <a:solidFill>
            <a:srgbClr val="24425E"/>
          </a:solidFill>
          <a:ln w="0">
            <a:noFill/>
          </a:ln>
        </p:spPr>
      </p:sp>
      <p:sp>
        <p:nvSpPr>
          <p:cNvPr id="30" name="">
            <a:extLst>
              <a:ext uri="{FF2B5EF4-FFF2-40B4-BE49-F238E27FC236}">
                <ns2:creationId id="{D408647E-37AE-49A1-859B-7252F894DD7E}"/>
              </a:ext>
            </a:extLst>
          </p:cNvPr>
          <p:cNvSpPr>
            <a:spLocks noGrp="1"/>
          </p:cNvSpPr>
          <p:nvPr/>
        </p:nvSpPr>
        <p:spPr>
          <a:xfrm>
            <a:off x="0" y="5638800"/>
            <a:ext cx="12192000" cy="4763"/>
          </a:xfrm>
          <a:prstGeom prst="rect">
            <a:avLst/>
          </a:prstGeom>
          <a:solidFill>
            <a:srgbClr val="24425E"/>
          </a:solidFill>
          <a:ln w="0">
            <a:noFill/>
          </a:ln>
        </p:spPr>
      </p:sp>
      <p:sp>
        <p:nvSpPr>
          <p:cNvPr id="31" name="">
            <a:extLst>
              <a:ext uri="{FF2B5EF4-FFF2-40B4-BE49-F238E27FC236}">
                <ns2:creationId id="{ACD6013B-C5CC-4F9A-AF98-788E81C80E8E}"/>
              </a:ext>
            </a:extLst>
          </p:cNvPr>
          <p:cNvSpPr>
            <a:spLocks noGrp="1"/>
          </p:cNvSpPr>
          <p:nvPr/>
        </p:nvSpPr>
        <p:spPr>
          <a:xfrm>
            <a:off x="0" y="6248400"/>
            <a:ext cx="12192000" cy="4763"/>
          </a:xfrm>
          <a:prstGeom prst="rect">
            <a:avLst/>
          </a:prstGeom>
          <a:solidFill>
            <a:srgbClr val="24425E"/>
          </a:solidFill>
          <a:ln w="0">
            <a:noFill/>
          </a:ln>
        </p:spPr>
      </p:sp>
      <p:sp>
        <p:nvSpPr>
          <p:cNvPr id="32" name="">
            <a:extLst>
              <a:ext uri="{FF2B5EF4-FFF2-40B4-BE49-F238E27FC236}">
                <ns2:creationId id="{500D5245-7541-43FA-8764-05EACD95136B}"/>
              </a:ext>
            </a:extLst>
          </p:cNvPr>
          <p:cNvSpPr>
            <a:spLocks noGrp="1"/>
          </p:cNvSpPr>
          <p:nvPr/>
        </p:nvSpPr>
        <p:spPr>
          <a:xfrm>
            <a:off x="304800" y="304800"/>
            <a:ext cx="11582400" cy="19050"/>
          </a:xfrm>
          <a:prstGeom prst="rect">
            <a:avLst/>
          </a:prstGeom>
          <a:solidFill>
            <a:srgbClr val="F2BC42"/>
          </a:solidFill>
          <a:ln w="0">
            <a:noFill/>
          </a:ln>
        </p:spPr>
      </p:sp>
      <p:sp>
        <p:nvSpPr>
          <p:cNvPr id="33" name="">
            <a:extLst>
              <a:ext uri="{FF2B5EF4-FFF2-40B4-BE49-F238E27FC236}">
                <ns2:creationId id="{73F66FBE-8D70-406B-AA16-F201329B9EE0}"/>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F2BC42"/>
                </a:solidFill>
                <a:latin typeface="Noto Sans"/>
                <a:ea typeface="Noto Sans"/>
                <a:cs typeface="Noto Sans"/>
              </a:defRPr>
            </a:defPPr>
          </a:lstStyle>
          <a:p>
            <a:pPr>
              <a:defRPr sz="3000" b="1">
                <a:solidFill>
                  <a:srgbClr val="F2BC42"/>
                </a:solidFill>
                <a:latin typeface="Noto Sans"/>
                <a:ea typeface="Noto Sans"/>
                <a:cs typeface="Noto Sans"/>
              </a:defRPr>
              <a:spcBef>
                <a:spcPts val="0"/>
              </a:spcBef>
              <a:spcAft>
                <a:spcPts val="0"/>
              </a:spcAft>
              <a:lnSpc>
                <a:spcPct val="110000"/>
              </a:lnSpc>
            </a:pPr>
            <a:r>
              <a:rPr sz="3000" b="1">
                <a:solidFill>
                  <a:srgbClr val="F2BC42"/>
                </a:solidFill>
                <a:latin typeface="Noto Sans"/>
                <a:ea typeface="Noto Sans"/>
                <a:cs typeface="Noto Sans"/>
              </a:rPr>
              <a:t>Overview</a:t>
            </a:r>
          </a:p>
        </p:txBody>
      </p:sp>
      <p:sp>
        <p:nvSpPr>
          <p:cNvPr id="34" name="">
            <a:extLst>
              <a:ext uri="{FF2B5EF4-FFF2-40B4-BE49-F238E27FC236}">
                <ns2:creationId id="{8DE67BF7-B2D2-4DD9-8C4F-D64F358004B0}"/>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ECF3FC"/>
                </a:solidFill>
                <a:latin typeface="Noto Sans"/>
                <a:ea typeface="Noto Sans"/>
                <a:cs typeface="Noto Sans"/>
              </a:defRPr>
            </a:defPPr>
          </a:lstStyle>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The Fire Services Department (FSD) provides emergency and</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rescue services for the public and is responsible for firefighting</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and rescue on land and at sea.</a:t>
            </a:r>
          </a:p>
        </p:txBody>
      </p:sp>
      <p:sp>
        <p:nvSpPr>
          <p:cNvPr id="35" name="">
            <a:extLst>
              <a:ext uri="{FF2B5EF4-FFF2-40B4-BE49-F238E27FC236}">
                <ns2:creationId id="{197171FC-E603-48D4-A4CD-81D1DED185C0}"/>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ECF3FC"/>
                </a:solidFill>
                <a:latin typeface="Noto Sans"/>
                <a:ea typeface="Noto Sans"/>
                <a:cs typeface="Noto Sans"/>
              </a:defRPr>
            </a:defPPr>
          </a:lstStyle>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It also provides emergency ambulance service for the sick and the</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injured, and gives advice on fire protection measures and fire</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hazards to the public.</a:t>
            </a:r>
          </a:p>
        </p:txBody>
      </p:sp>
      <p:sp>
        <p:nvSpPr>
          <p:cNvPr id="36" name="">
            <a:extLst>
              <a:ext uri="{FF2B5EF4-FFF2-40B4-BE49-F238E27FC236}">
                <ns2:creationId id="{2EAD1F18-71F2-4C24-866B-0916657CB956}"/>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ECF3FC"/>
                </a:solidFill>
                <a:latin typeface="Noto Sans"/>
                <a:ea typeface="Noto Sans"/>
                <a:cs typeface="Noto Sans"/>
              </a:defRPr>
            </a:defPPr>
          </a:lstStyle>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Organisation: In 2024, the FSD has an establishment of 10,690</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uniformed and 786 civilian staff.</a:t>
            </a:r>
          </a:p>
        </p:txBody>
      </p:sp>
      <p:sp>
        <p:nvSpPr>
          <p:cNvPr id="37" name="">
            <a:extLst>
              <a:ext uri="{FF2B5EF4-FFF2-40B4-BE49-F238E27FC236}">
                <ns2:creationId id="{D958CC99-4269-42BE-841E-5675B67D78C0}"/>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A7BED5"/>
                </a:solidFill>
                <a:latin typeface="Noto Sans"/>
                <a:ea typeface="Noto Sans"/>
                <a:cs typeface="Noto Sans"/>
              </a:defRPr>
            </a:defPPr>
          </a:lstStyle>
          <a:p>
            <a:pPr>
              <a:defRPr sz="1200" b="0">
                <a:solidFill>
                  <a:srgbClr val="A7BED5"/>
                </a:solidFill>
                <a:latin typeface="Noto Sans"/>
                <a:ea typeface="Noto Sans"/>
                <a:cs typeface="Noto Sans"/>
              </a:defRPr>
              <a:spcBef>
                <a:spcPts val="0"/>
              </a:spcBef>
              <a:spcAft>
                <a:spcPts val="0"/>
              </a:spcAft>
              <a:lnSpc>
                <a:spcPct val="110000"/>
              </a:lnSpc>
            </a:pPr>
            <a:r>
              <a:rPr sz="1200" b="0">
                <a:solidFill>
                  <a:srgbClr val="A7BED5"/>
                </a:solidFill>
                <a:latin typeface="Noto Sans"/>
                <a:ea typeface="Noto Sans"/>
                <a:cs typeface="Noto Sans"/>
              </a:rPr>
              <a:t>Source: original PDF, pp. 1</a:t>
            </a:r>
          </a:p>
        </p:txBody>
      </p:sp>
      <p:sp>
        <p:nvSpPr>
          <p:cNvPr id="38" name="">
            <a:extLst>
              <a:ext uri="{FF2B5EF4-FFF2-40B4-BE49-F238E27FC236}">
                <ns2:creationId id="{71CABFEB-B010-4046-8F1B-4488EA3E58A7}"/>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A7BED5"/>
                </a:solidFill>
                <a:latin typeface="Noto Sans"/>
                <a:ea typeface="Noto Sans"/>
                <a:cs typeface="Noto Sans"/>
              </a:defRPr>
            </a:defPPr>
          </a:lstStyle>
          <a:p>
            <a:pPr>
              <a:defRPr sz="1200" b="0">
                <a:solidFill>
                  <a:srgbClr val="A7BED5"/>
                </a:solidFill>
                <a:latin typeface="Noto Sans"/>
                <a:ea typeface="Noto Sans"/>
                <a:cs typeface="Noto Sans"/>
              </a:defRPr>
            </a:pPr>
            <a:r>
              <a:rPr sz="1200" b="0">
                <a:solidFill>
                  <a:srgbClr val="A7BED5"/>
                </a:solidFill>
                <a:latin typeface="Noto Sans"/>
                <a:ea typeface="Noto Sans"/>
                <a:cs typeface="Noto Sans"/>
              </a:rPr>
              <a:t>2 / 8</a:t>
            </a:r>
          </a:p>
        </p:txBody>
      </p:sp>
    </p:spTree>
    <p:extLst>
      <p:ext uri="{BB962C8B-B14F-4D97-AF65-F5344CB8AC3E}">
        <ns3:creationId val="261694771"/>
      </p:ext>
    </p:extLst>
  </p:cSld>
</p:sld>
</file>

<file path=ppt/slides/slide3.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10263F"/>
        </a:solidFill>
      </p:bgPr>
    </p:bg>
    <p:spTree>
      <p:nvGrpSpPr>
        <p:cNvPr id="1" name=""/>
        <p:cNvGrpSpPr/>
        <p:nvPr/>
      </p:nvGrpSpPr>
      <p:grpSpPr>
        <a:xfrm/>
      </p:grpSpPr>
      <p:sp>
        <p:nvSpPr>
          <p:cNvPr id="39" name="">
            <a:extLst>
              <a:ext uri="{FF2B5EF4-FFF2-40B4-BE49-F238E27FC236}">
                <ns2:creationId id="{856D4DFA-0634-4924-951E-5604E6031427}"/>
              </a:ext>
            </a:extLst>
          </p:cNvPr>
          <p:cNvSpPr>
            <a:spLocks noGrp="1"/>
          </p:cNvSpPr>
          <p:nvPr/>
        </p:nvSpPr>
        <p:spPr>
          <a:xfrm>
            <a:off x="304800" y="0"/>
            <a:ext cx="4763" cy="6858000"/>
          </a:xfrm>
          <a:prstGeom prst="rect">
            <a:avLst/>
          </a:prstGeom>
          <a:solidFill>
            <a:srgbClr val="24425E"/>
          </a:solidFill>
          <a:ln w="0">
            <a:noFill/>
          </a:ln>
        </p:spPr>
      </p:sp>
      <p:sp>
        <p:nvSpPr>
          <p:cNvPr id="2" name="">
            <a:extLst>
              <a:ext uri="{FF2B5EF4-FFF2-40B4-BE49-F238E27FC236}">
                <ns2:creationId id="{FA7C98EF-BC2A-4160-B141-118C71FB9058}"/>
              </a:ext>
            </a:extLst>
          </p:cNvPr>
          <p:cNvSpPr>
            <a:spLocks noGrp="1"/>
          </p:cNvSpPr>
          <p:nvPr/>
        </p:nvSpPr>
        <p:spPr>
          <a:xfrm>
            <a:off x="914400" y="0"/>
            <a:ext cx="4763" cy="6858000"/>
          </a:xfrm>
          <a:prstGeom prst="rect">
            <a:avLst/>
          </a:prstGeom>
          <a:solidFill>
            <a:srgbClr val="24425E"/>
          </a:solidFill>
          <a:ln w="0">
            <a:noFill/>
          </a:ln>
        </p:spPr>
      </p:sp>
      <p:sp>
        <p:nvSpPr>
          <p:cNvPr id="3" name="">
            <a:extLst>
              <a:ext uri="{FF2B5EF4-FFF2-40B4-BE49-F238E27FC236}">
                <ns2:creationId id="{8C7DEB06-146D-4064-9D95-69E8E2E6F09E}"/>
              </a:ext>
            </a:extLst>
          </p:cNvPr>
          <p:cNvSpPr>
            <a:spLocks noGrp="1"/>
          </p:cNvSpPr>
          <p:nvPr/>
        </p:nvSpPr>
        <p:spPr>
          <a:xfrm>
            <a:off x="1524000" y="0"/>
            <a:ext cx="4763" cy="6858000"/>
          </a:xfrm>
          <a:prstGeom prst="rect">
            <a:avLst/>
          </a:prstGeom>
          <a:solidFill>
            <a:srgbClr val="24425E"/>
          </a:solidFill>
          <a:ln w="0">
            <a:noFill/>
          </a:ln>
        </p:spPr>
      </p:sp>
      <p:sp>
        <p:nvSpPr>
          <p:cNvPr id="4" name="">
            <a:extLst>
              <a:ext uri="{FF2B5EF4-FFF2-40B4-BE49-F238E27FC236}">
                <ns2:creationId id="{CD70D780-4A64-442C-B552-0A401A87C444}"/>
              </a:ext>
            </a:extLst>
          </p:cNvPr>
          <p:cNvSpPr>
            <a:spLocks noGrp="1"/>
          </p:cNvSpPr>
          <p:nvPr/>
        </p:nvSpPr>
        <p:spPr>
          <a:xfrm>
            <a:off x="2133600" y="0"/>
            <a:ext cx="4763" cy="6858000"/>
          </a:xfrm>
          <a:prstGeom prst="rect">
            <a:avLst/>
          </a:prstGeom>
          <a:solidFill>
            <a:srgbClr val="24425E"/>
          </a:solidFill>
          <a:ln w="0">
            <a:noFill/>
          </a:ln>
        </p:spPr>
      </p:sp>
      <p:sp>
        <p:nvSpPr>
          <p:cNvPr id="5" name="">
            <a:extLst>
              <a:ext uri="{FF2B5EF4-FFF2-40B4-BE49-F238E27FC236}">
                <ns2:creationId id="{AFD44541-B6C3-4B9A-A6DF-EDA768477E9F}"/>
              </a:ext>
            </a:extLst>
          </p:cNvPr>
          <p:cNvSpPr>
            <a:spLocks noGrp="1"/>
          </p:cNvSpPr>
          <p:nvPr/>
        </p:nvSpPr>
        <p:spPr>
          <a:xfrm>
            <a:off x="2743200" y="0"/>
            <a:ext cx="4763" cy="6858000"/>
          </a:xfrm>
          <a:prstGeom prst="rect">
            <a:avLst/>
          </a:prstGeom>
          <a:solidFill>
            <a:srgbClr val="24425E"/>
          </a:solidFill>
          <a:ln w="0">
            <a:noFill/>
          </a:ln>
        </p:spPr>
      </p:sp>
      <p:sp>
        <p:nvSpPr>
          <p:cNvPr id="6" name="">
            <a:extLst>
              <a:ext uri="{FF2B5EF4-FFF2-40B4-BE49-F238E27FC236}">
                <ns2:creationId id="{123E7918-6122-4F36-93D2-AB2C469F0BEB}"/>
              </a:ext>
            </a:extLst>
          </p:cNvPr>
          <p:cNvSpPr>
            <a:spLocks noGrp="1"/>
          </p:cNvSpPr>
          <p:nvPr/>
        </p:nvSpPr>
        <p:spPr>
          <a:xfrm>
            <a:off x="3352800" y="0"/>
            <a:ext cx="4763" cy="6858000"/>
          </a:xfrm>
          <a:prstGeom prst="rect">
            <a:avLst/>
          </a:prstGeom>
          <a:solidFill>
            <a:srgbClr val="24425E"/>
          </a:solidFill>
          <a:ln w="0">
            <a:noFill/>
          </a:ln>
        </p:spPr>
      </p:sp>
      <p:sp>
        <p:nvSpPr>
          <p:cNvPr id="7" name="">
            <a:extLst>
              <a:ext uri="{FF2B5EF4-FFF2-40B4-BE49-F238E27FC236}">
                <ns2:creationId id="{C51EACEC-C999-45E1-81BA-552F624C0808}"/>
              </a:ext>
            </a:extLst>
          </p:cNvPr>
          <p:cNvSpPr>
            <a:spLocks noGrp="1"/>
          </p:cNvSpPr>
          <p:nvPr/>
        </p:nvSpPr>
        <p:spPr>
          <a:xfrm>
            <a:off x="3962400" y="0"/>
            <a:ext cx="4763" cy="6858000"/>
          </a:xfrm>
          <a:prstGeom prst="rect">
            <a:avLst/>
          </a:prstGeom>
          <a:solidFill>
            <a:srgbClr val="24425E"/>
          </a:solidFill>
          <a:ln w="0">
            <a:noFill/>
          </a:ln>
        </p:spPr>
      </p:sp>
      <p:sp>
        <p:nvSpPr>
          <p:cNvPr id="8" name="">
            <a:extLst>
              <a:ext uri="{FF2B5EF4-FFF2-40B4-BE49-F238E27FC236}">
                <ns2:creationId id="{24C0EB6C-96D4-47AF-B6E3-57CC6593105B}"/>
              </a:ext>
            </a:extLst>
          </p:cNvPr>
          <p:cNvSpPr>
            <a:spLocks noGrp="1"/>
          </p:cNvSpPr>
          <p:nvPr/>
        </p:nvSpPr>
        <p:spPr>
          <a:xfrm>
            <a:off x="4572000" y="0"/>
            <a:ext cx="4763" cy="6858000"/>
          </a:xfrm>
          <a:prstGeom prst="rect">
            <a:avLst/>
          </a:prstGeom>
          <a:solidFill>
            <a:srgbClr val="24425E"/>
          </a:solidFill>
          <a:ln w="0">
            <a:noFill/>
          </a:ln>
        </p:spPr>
      </p:sp>
      <p:sp>
        <p:nvSpPr>
          <p:cNvPr id="9" name="">
            <a:extLst>
              <a:ext uri="{FF2B5EF4-FFF2-40B4-BE49-F238E27FC236}">
                <ns2:creationId id="{754329BA-2FC7-4D39-A765-D3198C9F1170}"/>
              </a:ext>
            </a:extLst>
          </p:cNvPr>
          <p:cNvSpPr>
            <a:spLocks noGrp="1"/>
          </p:cNvSpPr>
          <p:nvPr/>
        </p:nvSpPr>
        <p:spPr>
          <a:xfrm>
            <a:off x="5181600" y="0"/>
            <a:ext cx="4763" cy="6858000"/>
          </a:xfrm>
          <a:prstGeom prst="rect">
            <a:avLst/>
          </a:prstGeom>
          <a:solidFill>
            <a:srgbClr val="24425E"/>
          </a:solidFill>
          <a:ln w="0">
            <a:noFill/>
          </a:ln>
        </p:spPr>
      </p:sp>
      <p:sp>
        <p:nvSpPr>
          <p:cNvPr id="10" name="">
            <a:extLst>
              <a:ext uri="{FF2B5EF4-FFF2-40B4-BE49-F238E27FC236}">
                <ns2:creationId id="{B66A353D-B891-4DEA-8957-C2896B19342C}"/>
              </a:ext>
            </a:extLst>
          </p:cNvPr>
          <p:cNvSpPr>
            <a:spLocks noGrp="1"/>
          </p:cNvSpPr>
          <p:nvPr/>
        </p:nvSpPr>
        <p:spPr>
          <a:xfrm>
            <a:off x="5791200" y="0"/>
            <a:ext cx="4763" cy="6858000"/>
          </a:xfrm>
          <a:prstGeom prst="rect">
            <a:avLst/>
          </a:prstGeom>
          <a:solidFill>
            <a:srgbClr val="24425E"/>
          </a:solidFill>
          <a:ln w="0">
            <a:noFill/>
          </a:ln>
        </p:spPr>
      </p:sp>
      <p:sp>
        <p:nvSpPr>
          <p:cNvPr id="11" name="">
            <a:extLst>
              <a:ext uri="{FF2B5EF4-FFF2-40B4-BE49-F238E27FC236}">
                <ns2:creationId id="{0DA69B7F-3F80-4B71-89DD-34C26CB1C2C2}"/>
              </a:ext>
            </a:extLst>
          </p:cNvPr>
          <p:cNvSpPr>
            <a:spLocks noGrp="1"/>
          </p:cNvSpPr>
          <p:nvPr/>
        </p:nvSpPr>
        <p:spPr>
          <a:xfrm>
            <a:off x="6400800" y="0"/>
            <a:ext cx="4763" cy="6858000"/>
          </a:xfrm>
          <a:prstGeom prst="rect">
            <a:avLst/>
          </a:prstGeom>
          <a:solidFill>
            <a:srgbClr val="24425E"/>
          </a:solidFill>
          <a:ln w="0">
            <a:noFill/>
          </a:ln>
        </p:spPr>
      </p:sp>
      <p:sp>
        <p:nvSpPr>
          <p:cNvPr id="12" name="">
            <a:extLst>
              <a:ext uri="{FF2B5EF4-FFF2-40B4-BE49-F238E27FC236}">
                <ns2:creationId id="{D89217FB-AEA7-4A39-AF35-7D28C1D7BB30}"/>
              </a:ext>
            </a:extLst>
          </p:cNvPr>
          <p:cNvSpPr>
            <a:spLocks noGrp="1"/>
          </p:cNvSpPr>
          <p:nvPr/>
        </p:nvSpPr>
        <p:spPr>
          <a:xfrm>
            <a:off x="7010400" y="0"/>
            <a:ext cx="4763" cy="6858000"/>
          </a:xfrm>
          <a:prstGeom prst="rect">
            <a:avLst/>
          </a:prstGeom>
          <a:solidFill>
            <a:srgbClr val="24425E"/>
          </a:solidFill>
          <a:ln w="0">
            <a:noFill/>
          </a:ln>
        </p:spPr>
      </p:sp>
      <p:sp>
        <p:nvSpPr>
          <p:cNvPr id="13" name="">
            <a:extLst>
              <a:ext uri="{FF2B5EF4-FFF2-40B4-BE49-F238E27FC236}">
                <ns2:creationId id="{61A44106-7BFA-481B-A72F-35B1B9AFBB3B}"/>
              </a:ext>
            </a:extLst>
          </p:cNvPr>
          <p:cNvSpPr>
            <a:spLocks noGrp="1"/>
          </p:cNvSpPr>
          <p:nvPr/>
        </p:nvSpPr>
        <p:spPr>
          <a:xfrm>
            <a:off x="7620000" y="0"/>
            <a:ext cx="4763" cy="6858000"/>
          </a:xfrm>
          <a:prstGeom prst="rect">
            <a:avLst/>
          </a:prstGeom>
          <a:solidFill>
            <a:srgbClr val="24425E"/>
          </a:solidFill>
          <a:ln w="0">
            <a:noFill/>
          </a:ln>
        </p:spPr>
      </p:sp>
      <p:sp>
        <p:nvSpPr>
          <p:cNvPr id="14" name="">
            <a:extLst>
              <a:ext uri="{FF2B5EF4-FFF2-40B4-BE49-F238E27FC236}">
                <ns2:creationId id="{ABC01651-1ED9-4513-8E6F-6D88975B682D}"/>
              </a:ext>
            </a:extLst>
          </p:cNvPr>
          <p:cNvSpPr>
            <a:spLocks noGrp="1"/>
          </p:cNvSpPr>
          <p:nvPr/>
        </p:nvSpPr>
        <p:spPr>
          <a:xfrm>
            <a:off x="8229600" y="0"/>
            <a:ext cx="4763" cy="6858000"/>
          </a:xfrm>
          <a:prstGeom prst="rect">
            <a:avLst/>
          </a:prstGeom>
          <a:solidFill>
            <a:srgbClr val="24425E"/>
          </a:solidFill>
          <a:ln w="0">
            <a:noFill/>
          </a:ln>
        </p:spPr>
      </p:sp>
      <p:sp>
        <p:nvSpPr>
          <p:cNvPr id="15" name="">
            <a:extLst>
              <a:ext uri="{FF2B5EF4-FFF2-40B4-BE49-F238E27FC236}">
                <ns2:creationId id="{9C40FB33-67E5-42EB-AADF-F0E80907F36D}"/>
              </a:ext>
            </a:extLst>
          </p:cNvPr>
          <p:cNvSpPr>
            <a:spLocks noGrp="1"/>
          </p:cNvSpPr>
          <p:nvPr/>
        </p:nvSpPr>
        <p:spPr>
          <a:xfrm>
            <a:off x="8839200" y="0"/>
            <a:ext cx="4763" cy="6858000"/>
          </a:xfrm>
          <a:prstGeom prst="rect">
            <a:avLst/>
          </a:prstGeom>
          <a:solidFill>
            <a:srgbClr val="24425E"/>
          </a:solidFill>
          <a:ln w="0">
            <a:noFill/>
          </a:ln>
        </p:spPr>
      </p:sp>
      <p:sp>
        <p:nvSpPr>
          <p:cNvPr id="16" name="">
            <a:extLst>
              <a:ext uri="{FF2B5EF4-FFF2-40B4-BE49-F238E27FC236}">
                <ns2:creationId id="{66A031EA-3AB6-42AF-8E95-35D85BCE52A9}"/>
              </a:ext>
            </a:extLst>
          </p:cNvPr>
          <p:cNvSpPr>
            <a:spLocks noGrp="1"/>
          </p:cNvSpPr>
          <p:nvPr/>
        </p:nvSpPr>
        <p:spPr>
          <a:xfrm>
            <a:off x="9448800" y="0"/>
            <a:ext cx="4763" cy="6858000"/>
          </a:xfrm>
          <a:prstGeom prst="rect">
            <a:avLst/>
          </a:prstGeom>
          <a:solidFill>
            <a:srgbClr val="24425E"/>
          </a:solidFill>
          <a:ln w="0">
            <a:noFill/>
          </a:ln>
        </p:spPr>
      </p:sp>
      <p:sp>
        <p:nvSpPr>
          <p:cNvPr id="17" name="">
            <a:extLst>
              <a:ext uri="{FF2B5EF4-FFF2-40B4-BE49-F238E27FC236}">
                <ns2:creationId id="{B0784370-238A-44CB-9FBD-4A807A2ABFCE}"/>
              </a:ext>
            </a:extLst>
          </p:cNvPr>
          <p:cNvSpPr>
            <a:spLocks noGrp="1"/>
          </p:cNvSpPr>
          <p:nvPr/>
        </p:nvSpPr>
        <p:spPr>
          <a:xfrm>
            <a:off x="10058400" y="0"/>
            <a:ext cx="4763" cy="6858000"/>
          </a:xfrm>
          <a:prstGeom prst="rect">
            <a:avLst/>
          </a:prstGeom>
          <a:solidFill>
            <a:srgbClr val="24425E"/>
          </a:solidFill>
          <a:ln w="0">
            <a:noFill/>
          </a:ln>
        </p:spPr>
      </p:sp>
      <p:sp>
        <p:nvSpPr>
          <p:cNvPr id="18" name="">
            <a:extLst>
              <a:ext uri="{FF2B5EF4-FFF2-40B4-BE49-F238E27FC236}">
                <ns2:creationId id="{46027D0B-E99D-4BCE-9B7B-0E9D522C327A}"/>
              </a:ext>
            </a:extLst>
          </p:cNvPr>
          <p:cNvSpPr>
            <a:spLocks noGrp="1"/>
          </p:cNvSpPr>
          <p:nvPr/>
        </p:nvSpPr>
        <p:spPr>
          <a:xfrm>
            <a:off x="10668000" y="0"/>
            <a:ext cx="4763" cy="6858000"/>
          </a:xfrm>
          <a:prstGeom prst="rect">
            <a:avLst/>
          </a:prstGeom>
          <a:solidFill>
            <a:srgbClr val="24425E"/>
          </a:solidFill>
          <a:ln w="0">
            <a:noFill/>
          </a:ln>
        </p:spPr>
      </p:sp>
      <p:sp>
        <p:nvSpPr>
          <p:cNvPr id="19" name="">
            <a:extLst>
              <a:ext uri="{FF2B5EF4-FFF2-40B4-BE49-F238E27FC236}">
                <ns2:creationId id="{F593FAF7-C9DC-44F9-801E-23CB3B6752FB}"/>
              </a:ext>
            </a:extLst>
          </p:cNvPr>
          <p:cNvSpPr>
            <a:spLocks noGrp="1"/>
          </p:cNvSpPr>
          <p:nvPr/>
        </p:nvSpPr>
        <p:spPr>
          <a:xfrm>
            <a:off x="11277600" y="0"/>
            <a:ext cx="4763" cy="6858000"/>
          </a:xfrm>
          <a:prstGeom prst="rect">
            <a:avLst/>
          </a:prstGeom>
          <a:solidFill>
            <a:srgbClr val="24425E"/>
          </a:solidFill>
          <a:ln w="0">
            <a:noFill/>
          </a:ln>
        </p:spPr>
      </p:sp>
      <p:sp>
        <p:nvSpPr>
          <p:cNvPr id="20" name="">
            <a:extLst>
              <a:ext uri="{FF2B5EF4-FFF2-40B4-BE49-F238E27FC236}">
                <ns2:creationId id="{77010454-6478-4F63-AD97-5BB393656F59}"/>
              </a:ext>
            </a:extLst>
          </p:cNvPr>
          <p:cNvSpPr>
            <a:spLocks noGrp="1"/>
          </p:cNvSpPr>
          <p:nvPr/>
        </p:nvSpPr>
        <p:spPr>
          <a:xfrm>
            <a:off x="11887200" y="0"/>
            <a:ext cx="4763" cy="6858000"/>
          </a:xfrm>
          <a:prstGeom prst="rect">
            <a:avLst/>
          </a:prstGeom>
          <a:solidFill>
            <a:srgbClr val="24425E"/>
          </a:solidFill>
          <a:ln w="0">
            <a:noFill/>
          </a:ln>
        </p:spPr>
      </p:sp>
      <p:sp>
        <p:nvSpPr>
          <p:cNvPr id="21" name="">
            <a:extLst>
              <a:ext uri="{FF2B5EF4-FFF2-40B4-BE49-F238E27FC236}">
                <ns2:creationId id="{1AB4033C-E818-41B3-9926-257B0F6D72EA}"/>
              </a:ext>
            </a:extLst>
          </p:cNvPr>
          <p:cNvSpPr>
            <a:spLocks noGrp="1"/>
          </p:cNvSpPr>
          <p:nvPr/>
        </p:nvSpPr>
        <p:spPr>
          <a:xfrm>
            <a:off x="0" y="152400"/>
            <a:ext cx="12192000" cy="4763"/>
          </a:xfrm>
          <a:prstGeom prst="rect">
            <a:avLst/>
          </a:prstGeom>
          <a:solidFill>
            <a:srgbClr val="24425E"/>
          </a:solidFill>
          <a:ln w="0">
            <a:noFill/>
          </a:ln>
        </p:spPr>
      </p:sp>
      <p:sp>
        <p:nvSpPr>
          <p:cNvPr id="22" name="">
            <a:extLst>
              <a:ext uri="{FF2B5EF4-FFF2-40B4-BE49-F238E27FC236}">
                <ns2:creationId id="{3D41D777-2B76-4E9E-89E9-3F060B254D4E}"/>
              </a:ext>
            </a:extLst>
          </p:cNvPr>
          <p:cNvSpPr>
            <a:spLocks noGrp="1"/>
          </p:cNvSpPr>
          <p:nvPr/>
        </p:nvSpPr>
        <p:spPr>
          <a:xfrm>
            <a:off x="0" y="762000"/>
            <a:ext cx="12192000" cy="4763"/>
          </a:xfrm>
          <a:prstGeom prst="rect">
            <a:avLst/>
          </a:prstGeom>
          <a:solidFill>
            <a:srgbClr val="24425E"/>
          </a:solidFill>
          <a:ln w="0">
            <a:noFill/>
          </a:ln>
        </p:spPr>
      </p:sp>
      <p:sp>
        <p:nvSpPr>
          <p:cNvPr id="23" name="">
            <a:extLst>
              <a:ext uri="{FF2B5EF4-FFF2-40B4-BE49-F238E27FC236}">
                <ns2:creationId id="{3D2E52D7-6778-44FE-AB1D-967FB580AEAD}"/>
              </a:ext>
            </a:extLst>
          </p:cNvPr>
          <p:cNvSpPr>
            <a:spLocks noGrp="1"/>
          </p:cNvSpPr>
          <p:nvPr/>
        </p:nvSpPr>
        <p:spPr>
          <a:xfrm>
            <a:off x="0" y="1371600"/>
            <a:ext cx="12192000" cy="4763"/>
          </a:xfrm>
          <a:prstGeom prst="rect">
            <a:avLst/>
          </a:prstGeom>
          <a:solidFill>
            <a:srgbClr val="24425E"/>
          </a:solidFill>
          <a:ln w="0">
            <a:noFill/>
          </a:ln>
        </p:spPr>
      </p:sp>
      <p:sp>
        <p:nvSpPr>
          <p:cNvPr id="24" name="">
            <a:extLst>
              <a:ext uri="{FF2B5EF4-FFF2-40B4-BE49-F238E27FC236}">
                <ns2:creationId id="{6DCB286A-1420-49B3-87FB-C59B4D2CE65E}"/>
              </a:ext>
            </a:extLst>
          </p:cNvPr>
          <p:cNvSpPr>
            <a:spLocks noGrp="1"/>
          </p:cNvSpPr>
          <p:nvPr/>
        </p:nvSpPr>
        <p:spPr>
          <a:xfrm>
            <a:off x="0" y="1981200"/>
            <a:ext cx="12192000" cy="4763"/>
          </a:xfrm>
          <a:prstGeom prst="rect">
            <a:avLst/>
          </a:prstGeom>
          <a:solidFill>
            <a:srgbClr val="24425E"/>
          </a:solidFill>
          <a:ln w="0">
            <a:noFill/>
          </a:ln>
        </p:spPr>
      </p:sp>
      <p:sp>
        <p:nvSpPr>
          <p:cNvPr id="25" name="">
            <a:extLst>
              <a:ext uri="{FF2B5EF4-FFF2-40B4-BE49-F238E27FC236}">
                <ns2:creationId id="{D88FC8E2-06A3-4F07-B3C2-D317F2117625}"/>
              </a:ext>
            </a:extLst>
          </p:cNvPr>
          <p:cNvSpPr>
            <a:spLocks noGrp="1"/>
          </p:cNvSpPr>
          <p:nvPr/>
        </p:nvSpPr>
        <p:spPr>
          <a:xfrm>
            <a:off x="0" y="2590800"/>
            <a:ext cx="12192000" cy="4763"/>
          </a:xfrm>
          <a:prstGeom prst="rect">
            <a:avLst/>
          </a:prstGeom>
          <a:solidFill>
            <a:srgbClr val="24425E"/>
          </a:solidFill>
          <a:ln w="0">
            <a:noFill/>
          </a:ln>
        </p:spPr>
      </p:sp>
      <p:sp>
        <p:nvSpPr>
          <p:cNvPr id="26" name="">
            <a:extLst>
              <a:ext uri="{FF2B5EF4-FFF2-40B4-BE49-F238E27FC236}">
                <ns2:creationId id="{2EA9517F-A56D-46AA-8417-3536546E7680}"/>
              </a:ext>
            </a:extLst>
          </p:cNvPr>
          <p:cNvSpPr>
            <a:spLocks noGrp="1"/>
          </p:cNvSpPr>
          <p:nvPr/>
        </p:nvSpPr>
        <p:spPr>
          <a:xfrm>
            <a:off x="0" y="3200400"/>
            <a:ext cx="12192000" cy="4763"/>
          </a:xfrm>
          <a:prstGeom prst="rect">
            <a:avLst/>
          </a:prstGeom>
          <a:solidFill>
            <a:srgbClr val="24425E"/>
          </a:solidFill>
          <a:ln w="0">
            <a:noFill/>
          </a:ln>
        </p:spPr>
      </p:sp>
      <p:sp>
        <p:nvSpPr>
          <p:cNvPr id="27" name="">
            <a:extLst>
              <a:ext uri="{FF2B5EF4-FFF2-40B4-BE49-F238E27FC236}">
                <ns2:creationId id="{FB3C1A9F-97AE-4883-9EA0-A71E1723736D}"/>
              </a:ext>
            </a:extLst>
          </p:cNvPr>
          <p:cNvSpPr>
            <a:spLocks noGrp="1"/>
          </p:cNvSpPr>
          <p:nvPr/>
        </p:nvSpPr>
        <p:spPr>
          <a:xfrm>
            <a:off x="0" y="3810000"/>
            <a:ext cx="12192000" cy="4763"/>
          </a:xfrm>
          <a:prstGeom prst="rect">
            <a:avLst/>
          </a:prstGeom>
          <a:solidFill>
            <a:srgbClr val="24425E"/>
          </a:solidFill>
          <a:ln w="0">
            <a:noFill/>
          </a:ln>
        </p:spPr>
      </p:sp>
      <p:sp>
        <p:nvSpPr>
          <p:cNvPr id="28" name="">
            <a:extLst>
              <a:ext uri="{FF2B5EF4-FFF2-40B4-BE49-F238E27FC236}">
                <ns2:creationId id="{A5622D4F-0823-4B64-A375-BE88D3EF35E8}"/>
              </a:ext>
            </a:extLst>
          </p:cNvPr>
          <p:cNvSpPr>
            <a:spLocks noGrp="1"/>
          </p:cNvSpPr>
          <p:nvPr/>
        </p:nvSpPr>
        <p:spPr>
          <a:xfrm>
            <a:off x="0" y="4419600"/>
            <a:ext cx="12192000" cy="4763"/>
          </a:xfrm>
          <a:prstGeom prst="rect">
            <a:avLst/>
          </a:prstGeom>
          <a:solidFill>
            <a:srgbClr val="24425E"/>
          </a:solidFill>
          <a:ln w="0">
            <a:noFill/>
          </a:ln>
        </p:spPr>
      </p:sp>
      <p:sp>
        <p:nvSpPr>
          <p:cNvPr id="29" name="">
            <a:extLst>
              <a:ext uri="{FF2B5EF4-FFF2-40B4-BE49-F238E27FC236}">
                <ns2:creationId id="{17BE62D3-DD29-42AF-9C05-83F57F70CAB1}"/>
              </a:ext>
            </a:extLst>
          </p:cNvPr>
          <p:cNvSpPr>
            <a:spLocks noGrp="1"/>
          </p:cNvSpPr>
          <p:nvPr/>
        </p:nvSpPr>
        <p:spPr>
          <a:xfrm>
            <a:off x="0" y="5029200"/>
            <a:ext cx="12192000" cy="4763"/>
          </a:xfrm>
          <a:prstGeom prst="rect">
            <a:avLst/>
          </a:prstGeom>
          <a:solidFill>
            <a:srgbClr val="24425E"/>
          </a:solidFill>
          <a:ln w="0">
            <a:noFill/>
          </a:ln>
        </p:spPr>
      </p:sp>
      <p:sp>
        <p:nvSpPr>
          <p:cNvPr id="30" name="">
            <a:extLst>
              <a:ext uri="{FF2B5EF4-FFF2-40B4-BE49-F238E27FC236}">
                <ns2:creationId id="{F4E6DAA5-44EF-4036-B867-4D91759A52E6}"/>
              </a:ext>
            </a:extLst>
          </p:cNvPr>
          <p:cNvSpPr>
            <a:spLocks noGrp="1"/>
          </p:cNvSpPr>
          <p:nvPr/>
        </p:nvSpPr>
        <p:spPr>
          <a:xfrm>
            <a:off x="0" y="5638800"/>
            <a:ext cx="12192000" cy="4763"/>
          </a:xfrm>
          <a:prstGeom prst="rect">
            <a:avLst/>
          </a:prstGeom>
          <a:solidFill>
            <a:srgbClr val="24425E"/>
          </a:solidFill>
          <a:ln w="0">
            <a:noFill/>
          </a:ln>
        </p:spPr>
      </p:sp>
      <p:sp>
        <p:nvSpPr>
          <p:cNvPr id="31" name="">
            <a:extLst>
              <a:ext uri="{FF2B5EF4-FFF2-40B4-BE49-F238E27FC236}">
                <ns2:creationId id="{482A8A85-E766-4678-B720-8205DDD119CB}"/>
              </a:ext>
            </a:extLst>
          </p:cNvPr>
          <p:cNvSpPr>
            <a:spLocks noGrp="1"/>
          </p:cNvSpPr>
          <p:nvPr/>
        </p:nvSpPr>
        <p:spPr>
          <a:xfrm>
            <a:off x="0" y="6248400"/>
            <a:ext cx="12192000" cy="4763"/>
          </a:xfrm>
          <a:prstGeom prst="rect">
            <a:avLst/>
          </a:prstGeom>
          <a:solidFill>
            <a:srgbClr val="24425E"/>
          </a:solidFill>
          <a:ln w="0">
            <a:noFill/>
          </a:ln>
        </p:spPr>
      </p:sp>
      <p:sp>
        <p:nvSpPr>
          <p:cNvPr id="32" name="">
            <a:extLst>
              <a:ext uri="{FF2B5EF4-FFF2-40B4-BE49-F238E27FC236}">
                <ns2:creationId id="{BE20664B-4A52-4ED1-B5FE-B74B9A0F4EE3}"/>
              </a:ext>
            </a:extLst>
          </p:cNvPr>
          <p:cNvSpPr>
            <a:spLocks noGrp="1"/>
          </p:cNvSpPr>
          <p:nvPr/>
        </p:nvSpPr>
        <p:spPr>
          <a:xfrm>
            <a:off x="304800" y="304800"/>
            <a:ext cx="11582400" cy="19050"/>
          </a:xfrm>
          <a:prstGeom prst="rect">
            <a:avLst/>
          </a:prstGeom>
          <a:solidFill>
            <a:srgbClr val="F2BC42"/>
          </a:solidFill>
          <a:ln w="0">
            <a:noFill/>
          </a:ln>
        </p:spPr>
      </p:sp>
      <p:sp>
        <p:nvSpPr>
          <p:cNvPr id="33" name="">
            <a:extLst>
              <a:ext uri="{FF2B5EF4-FFF2-40B4-BE49-F238E27FC236}">
                <ns2:creationId id="{E5033069-09CC-44A2-8F99-F3AEB1179929}"/>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F2BC42"/>
                </a:solidFill>
                <a:latin typeface="Noto Sans"/>
                <a:ea typeface="Noto Sans"/>
                <a:cs typeface="Noto Sans"/>
              </a:defRPr>
            </a:defPPr>
          </a:lstStyle>
          <a:p>
            <a:pPr>
              <a:defRPr sz="3000" b="1">
                <a:solidFill>
                  <a:srgbClr val="F2BC42"/>
                </a:solidFill>
                <a:latin typeface="Noto Sans"/>
                <a:ea typeface="Noto Sans"/>
                <a:cs typeface="Noto Sans"/>
              </a:defRPr>
              <a:spcBef>
                <a:spcPts val="0"/>
              </a:spcBef>
              <a:spcAft>
                <a:spcPts val="0"/>
              </a:spcAft>
              <a:lnSpc>
                <a:spcPct val="110000"/>
              </a:lnSpc>
            </a:pPr>
            <a:r>
              <a:rPr sz="3000" b="1">
                <a:solidFill>
                  <a:srgbClr val="F2BC42"/>
                </a:solidFill>
                <a:latin typeface="Noto Sans"/>
                <a:ea typeface="Noto Sans"/>
                <a:cs typeface="Noto Sans"/>
              </a:rPr>
              <a:t>Further details</a:t>
            </a:r>
          </a:p>
        </p:txBody>
      </p:sp>
      <p:sp>
        <p:nvSpPr>
          <p:cNvPr id="34" name="">
            <a:extLst>
              <a:ext uri="{FF2B5EF4-FFF2-40B4-BE49-F238E27FC236}">
                <ns2:creationId id="{B6B8D6DB-B166-460E-B4F2-F79B93FFAB60}"/>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ECF3FC"/>
                </a:solidFill>
                <a:latin typeface="Noto Sans"/>
                <a:ea typeface="Noto Sans"/>
                <a:cs typeface="Noto Sans"/>
              </a:defRPr>
            </a:defPPr>
          </a:lstStyle>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In 2024, they responded to 37,828 fire calls and 39,320 special</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service calls.</a:t>
            </a:r>
          </a:p>
        </p:txBody>
      </p:sp>
      <p:sp>
        <p:nvSpPr>
          <p:cNvPr id="35" name="">
            <a:extLst>
              <a:ext uri="{FF2B5EF4-FFF2-40B4-BE49-F238E27FC236}">
                <ns2:creationId id="{1022B6E9-9F3D-4712-A2C5-8D2274991CFA}"/>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ECF3FC"/>
                </a:solidFill>
                <a:latin typeface="Noto Sans"/>
                <a:ea typeface="Noto Sans"/>
                <a:cs typeface="Noto Sans"/>
              </a:defRPr>
            </a:defPPr>
          </a:lstStyle>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In 2024, fires claimed 33 lives and injured 449 persons.</a:t>
            </a:r>
          </a:p>
        </p:txBody>
      </p:sp>
      <p:sp>
        <p:nvSpPr>
          <p:cNvPr id="36" name="">
            <a:extLst>
              <a:ext uri="{FF2B5EF4-FFF2-40B4-BE49-F238E27FC236}">
                <ns2:creationId id="{B115E357-0F49-4795-9E0F-7DA1242C82DF}"/>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ECF3FC"/>
                </a:solidFill>
                <a:latin typeface="Noto Sans"/>
                <a:ea typeface="Noto Sans"/>
                <a:cs typeface="Noto Sans"/>
              </a:defRPr>
            </a:defPPr>
          </a:lstStyle>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Accidents occurred during cooking, careless handling of lighted</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materials (such as cigarette ends, matches and candles) and</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electrical faults were the major causes of fires.</a:t>
            </a:r>
          </a:p>
        </p:txBody>
      </p:sp>
      <p:sp>
        <p:nvSpPr>
          <p:cNvPr id="37" name="">
            <a:extLst>
              <a:ext uri="{FF2B5EF4-FFF2-40B4-BE49-F238E27FC236}">
                <ns2:creationId id="{05173F99-D95A-4DF4-8EB4-C2C5626EC9FB}"/>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A7BED5"/>
                </a:solidFill>
                <a:latin typeface="Noto Sans"/>
                <a:ea typeface="Noto Sans"/>
                <a:cs typeface="Noto Sans"/>
              </a:defRPr>
            </a:defPPr>
          </a:lstStyle>
          <a:p>
            <a:pPr>
              <a:defRPr sz="1200" b="0">
                <a:solidFill>
                  <a:srgbClr val="A7BED5"/>
                </a:solidFill>
                <a:latin typeface="Noto Sans"/>
                <a:ea typeface="Noto Sans"/>
                <a:cs typeface="Noto Sans"/>
              </a:defRPr>
              <a:spcBef>
                <a:spcPts val="0"/>
              </a:spcBef>
              <a:spcAft>
                <a:spcPts val="0"/>
              </a:spcAft>
              <a:lnSpc>
                <a:spcPct val="110000"/>
              </a:lnSpc>
            </a:pPr>
            <a:r>
              <a:rPr sz="1200" b="0">
                <a:solidFill>
                  <a:srgbClr val="A7BED5"/>
                </a:solidFill>
                <a:latin typeface="Noto Sans"/>
                <a:ea typeface="Noto Sans"/>
                <a:cs typeface="Noto Sans"/>
              </a:rPr>
              <a:t>Source: original PDF, pp. 1</a:t>
            </a:r>
          </a:p>
        </p:txBody>
      </p:sp>
      <p:sp>
        <p:nvSpPr>
          <p:cNvPr id="38" name="">
            <a:extLst>
              <a:ext uri="{FF2B5EF4-FFF2-40B4-BE49-F238E27FC236}">
                <ns2:creationId id="{7DE8AA63-F176-497D-A1C5-4E213ED0BB24}"/>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A7BED5"/>
                </a:solidFill>
                <a:latin typeface="Noto Sans"/>
                <a:ea typeface="Noto Sans"/>
                <a:cs typeface="Noto Sans"/>
              </a:defRPr>
            </a:defPPr>
          </a:lstStyle>
          <a:p>
            <a:pPr>
              <a:defRPr sz="1200" b="0">
                <a:solidFill>
                  <a:srgbClr val="A7BED5"/>
                </a:solidFill>
                <a:latin typeface="Noto Sans"/>
                <a:ea typeface="Noto Sans"/>
                <a:cs typeface="Noto Sans"/>
              </a:defRPr>
            </a:pPr>
            <a:r>
              <a:rPr sz="1200" b="0">
                <a:solidFill>
                  <a:srgbClr val="A7BED5"/>
                </a:solidFill>
                <a:latin typeface="Noto Sans"/>
                <a:ea typeface="Noto Sans"/>
                <a:cs typeface="Noto Sans"/>
              </a:rPr>
              <a:t>3 / 8</a:t>
            </a:r>
          </a:p>
        </p:txBody>
      </p:sp>
    </p:spTree>
    <p:extLst>
      <p:ext uri="{BB962C8B-B14F-4D97-AF65-F5344CB8AC3E}">
        <ns3:creationId val="1294255746"/>
      </p:ext>
    </p:extLst>
  </p:cSld>
</p:sld>
</file>

<file path=ppt/slides/slide4.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10263F"/>
        </a:solidFill>
      </p:bgPr>
    </p:bg>
    <p:spTree>
      <p:nvGrpSpPr>
        <p:cNvPr id="1" name=""/>
        <p:cNvGrpSpPr/>
        <p:nvPr/>
      </p:nvGrpSpPr>
      <p:grpSpPr>
        <a:xfrm/>
      </p:grpSpPr>
      <p:sp>
        <p:nvSpPr>
          <p:cNvPr id="39" name="">
            <a:extLst>
              <a:ext uri="{FF2B5EF4-FFF2-40B4-BE49-F238E27FC236}">
                <ns2:creationId id="{9B201B99-872B-4924-BCD0-642833072504}"/>
              </a:ext>
            </a:extLst>
          </p:cNvPr>
          <p:cNvSpPr>
            <a:spLocks noGrp="1"/>
          </p:cNvSpPr>
          <p:nvPr/>
        </p:nvSpPr>
        <p:spPr>
          <a:xfrm>
            <a:off x="304800" y="0"/>
            <a:ext cx="4763" cy="6858000"/>
          </a:xfrm>
          <a:prstGeom prst="rect">
            <a:avLst/>
          </a:prstGeom>
          <a:solidFill>
            <a:srgbClr val="24425E"/>
          </a:solidFill>
          <a:ln w="0">
            <a:noFill/>
          </a:ln>
        </p:spPr>
      </p:sp>
      <p:sp>
        <p:nvSpPr>
          <p:cNvPr id="2" name="">
            <a:extLst>
              <a:ext uri="{FF2B5EF4-FFF2-40B4-BE49-F238E27FC236}">
                <ns2:creationId id="{9B4F7991-874C-4FEA-9FDD-1F92152F9DBD}"/>
              </a:ext>
            </a:extLst>
          </p:cNvPr>
          <p:cNvSpPr>
            <a:spLocks noGrp="1"/>
          </p:cNvSpPr>
          <p:nvPr/>
        </p:nvSpPr>
        <p:spPr>
          <a:xfrm>
            <a:off x="914400" y="0"/>
            <a:ext cx="4763" cy="6858000"/>
          </a:xfrm>
          <a:prstGeom prst="rect">
            <a:avLst/>
          </a:prstGeom>
          <a:solidFill>
            <a:srgbClr val="24425E"/>
          </a:solidFill>
          <a:ln w="0">
            <a:noFill/>
          </a:ln>
        </p:spPr>
      </p:sp>
      <p:sp>
        <p:nvSpPr>
          <p:cNvPr id="3" name="">
            <a:extLst>
              <a:ext uri="{FF2B5EF4-FFF2-40B4-BE49-F238E27FC236}">
                <ns2:creationId id="{61355907-133B-4D89-A5F6-615344860EB7}"/>
              </a:ext>
            </a:extLst>
          </p:cNvPr>
          <p:cNvSpPr>
            <a:spLocks noGrp="1"/>
          </p:cNvSpPr>
          <p:nvPr/>
        </p:nvSpPr>
        <p:spPr>
          <a:xfrm>
            <a:off x="1524000" y="0"/>
            <a:ext cx="4763" cy="6858000"/>
          </a:xfrm>
          <a:prstGeom prst="rect">
            <a:avLst/>
          </a:prstGeom>
          <a:solidFill>
            <a:srgbClr val="24425E"/>
          </a:solidFill>
          <a:ln w="0">
            <a:noFill/>
          </a:ln>
        </p:spPr>
      </p:sp>
      <p:sp>
        <p:nvSpPr>
          <p:cNvPr id="4" name="">
            <a:extLst>
              <a:ext uri="{FF2B5EF4-FFF2-40B4-BE49-F238E27FC236}">
                <ns2:creationId id="{2A2ED014-926D-48CD-AF71-DBC0C13D347E}"/>
              </a:ext>
            </a:extLst>
          </p:cNvPr>
          <p:cNvSpPr>
            <a:spLocks noGrp="1"/>
          </p:cNvSpPr>
          <p:nvPr/>
        </p:nvSpPr>
        <p:spPr>
          <a:xfrm>
            <a:off x="2133600" y="0"/>
            <a:ext cx="4763" cy="6858000"/>
          </a:xfrm>
          <a:prstGeom prst="rect">
            <a:avLst/>
          </a:prstGeom>
          <a:solidFill>
            <a:srgbClr val="24425E"/>
          </a:solidFill>
          <a:ln w="0">
            <a:noFill/>
          </a:ln>
        </p:spPr>
      </p:sp>
      <p:sp>
        <p:nvSpPr>
          <p:cNvPr id="5" name="">
            <a:extLst>
              <a:ext uri="{FF2B5EF4-FFF2-40B4-BE49-F238E27FC236}">
                <ns2:creationId id="{28B3372E-92DD-4864-91DE-1BEDDA541D8E}"/>
              </a:ext>
            </a:extLst>
          </p:cNvPr>
          <p:cNvSpPr>
            <a:spLocks noGrp="1"/>
          </p:cNvSpPr>
          <p:nvPr/>
        </p:nvSpPr>
        <p:spPr>
          <a:xfrm>
            <a:off x="2743200" y="0"/>
            <a:ext cx="4763" cy="6858000"/>
          </a:xfrm>
          <a:prstGeom prst="rect">
            <a:avLst/>
          </a:prstGeom>
          <a:solidFill>
            <a:srgbClr val="24425E"/>
          </a:solidFill>
          <a:ln w="0">
            <a:noFill/>
          </a:ln>
        </p:spPr>
      </p:sp>
      <p:sp>
        <p:nvSpPr>
          <p:cNvPr id="6" name="">
            <a:extLst>
              <a:ext uri="{FF2B5EF4-FFF2-40B4-BE49-F238E27FC236}">
                <ns2:creationId id="{5A085263-6A54-477E-8147-3EA3FD05D438}"/>
              </a:ext>
            </a:extLst>
          </p:cNvPr>
          <p:cNvSpPr>
            <a:spLocks noGrp="1"/>
          </p:cNvSpPr>
          <p:nvPr/>
        </p:nvSpPr>
        <p:spPr>
          <a:xfrm>
            <a:off x="3352800" y="0"/>
            <a:ext cx="4763" cy="6858000"/>
          </a:xfrm>
          <a:prstGeom prst="rect">
            <a:avLst/>
          </a:prstGeom>
          <a:solidFill>
            <a:srgbClr val="24425E"/>
          </a:solidFill>
          <a:ln w="0">
            <a:noFill/>
          </a:ln>
        </p:spPr>
      </p:sp>
      <p:sp>
        <p:nvSpPr>
          <p:cNvPr id="7" name="">
            <a:extLst>
              <a:ext uri="{FF2B5EF4-FFF2-40B4-BE49-F238E27FC236}">
                <ns2:creationId id="{8B2B233E-DB25-4FC6-8866-3015C4BD717B}"/>
              </a:ext>
            </a:extLst>
          </p:cNvPr>
          <p:cNvSpPr>
            <a:spLocks noGrp="1"/>
          </p:cNvSpPr>
          <p:nvPr/>
        </p:nvSpPr>
        <p:spPr>
          <a:xfrm>
            <a:off x="3962400" y="0"/>
            <a:ext cx="4763" cy="6858000"/>
          </a:xfrm>
          <a:prstGeom prst="rect">
            <a:avLst/>
          </a:prstGeom>
          <a:solidFill>
            <a:srgbClr val="24425E"/>
          </a:solidFill>
          <a:ln w="0">
            <a:noFill/>
          </a:ln>
        </p:spPr>
      </p:sp>
      <p:sp>
        <p:nvSpPr>
          <p:cNvPr id="8" name="">
            <a:extLst>
              <a:ext uri="{FF2B5EF4-FFF2-40B4-BE49-F238E27FC236}">
                <ns2:creationId id="{B4417A4C-794B-4033-B3D5-7DFB8BFEA515}"/>
              </a:ext>
            </a:extLst>
          </p:cNvPr>
          <p:cNvSpPr>
            <a:spLocks noGrp="1"/>
          </p:cNvSpPr>
          <p:nvPr/>
        </p:nvSpPr>
        <p:spPr>
          <a:xfrm>
            <a:off x="4572000" y="0"/>
            <a:ext cx="4763" cy="6858000"/>
          </a:xfrm>
          <a:prstGeom prst="rect">
            <a:avLst/>
          </a:prstGeom>
          <a:solidFill>
            <a:srgbClr val="24425E"/>
          </a:solidFill>
          <a:ln w="0">
            <a:noFill/>
          </a:ln>
        </p:spPr>
      </p:sp>
      <p:sp>
        <p:nvSpPr>
          <p:cNvPr id="9" name="">
            <a:extLst>
              <a:ext uri="{FF2B5EF4-FFF2-40B4-BE49-F238E27FC236}">
                <ns2:creationId id="{1C83A6FC-02D8-48A4-A5A7-499E8EDAA99F}"/>
              </a:ext>
            </a:extLst>
          </p:cNvPr>
          <p:cNvSpPr>
            <a:spLocks noGrp="1"/>
          </p:cNvSpPr>
          <p:nvPr/>
        </p:nvSpPr>
        <p:spPr>
          <a:xfrm>
            <a:off x="5181600" y="0"/>
            <a:ext cx="4763" cy="6858000"/>
          </a:xfrm>
          <a:prstGeom prst="rect">
            <a:avLst/>
          </a:prstGeom>
          <a:solidFill>
            <a:srgbClr val="24425E"/>
          </a:solidFill>
          <a:ln w="0">
            <a:noFill/>
          </a:ln>
        </p:spPr>
      </p:sp>
      <p:sp>
        <p:nvSpPr>
          <p:cNvPr id="10" name="">
            <a:extLst>
              <a:ext uri="{FF2B5EF4-FFF2-40B4-BE49-F238E27FC236}">
                <ns2:creationId id="{4DBB9E46-07F0-432A-B748-0D0B4EC0B6FD}"/>
              </a:ext>
            </a:extLst>
          </p:cNvPr>
          <p:cNvSpPr>
            <a:spLocks noGrp="1"/>
          </p:cNvSpPr>
          <p:nvPr/>
        </p:nvSpPr>
        <p:spPr>
          <a:xfrm>
            <a:off x="5791200" y="0"/>
            <a:ext cx="4763" cy="6858000"/>
          </a:xfrm>
          <a:prstGeom prst="rect">
            <a:avLst/>
          </a:prstGeom>
          <a:solidFill>
            <a:srgbClr val="24425E"/>
          </a:solidFill>
          <a:ln w="0">
            <a:noFill/>
          </a:ln>
        </p:spPr>
      </p:sp>
      <p:sp>
        <p:nvSpPr>
          <p:cNvPr id="11" name="">
            <a:extLst>
              <a:ext uri="{FF2B5EF4-FFF2-40B4-BE49-F238E27FC236}">
                <ns2:creationId id="{DAFECF07-4464-420F-957B-ED9233EF8ED8}"/>
              </a:ext>
            </a:extLst>
          </p:cNvPr>
          <p:cNvSpPr>
            <a:spLocks noGrp="1"/>
          </p:cNvSpPr>
          <p:nvPr/>
        </p:nvSpPr>
        <p:spPr>
          <a:xfrm>
            <a:off x="6400800" y="0"/>
            <a:ext cx="4763" cy="6858000"/>
          </a:xfrm>
          <a:prstGeom prst="rect">
            <a:avLst/>
          </a:prstGeom>
          <a:solidFill>
            <a:srgbClr val="24425E"/>
          </a:solidFill>
          <a:ln w="0">
            <a:noFill/>
          </a:ln>
        </p:spPr>
      </p:sp>
      <p:sp>
        <p:nvSpPr>
          <p:cNvPr id="12" name="">
            <a:extLst>
              <a:ext uri="{FF2B5EF4-FFF2-40B4-BE49-F238E27FC236}">
                <ns2:creationId id="{EF43CC1C-BBEC-48C2-AF51-16BBA0B73CF9}"/>
              </a:ext>
            </a:extLst>
          </p:cNvPr>
          <p:cNvSpPr>
            <a:spLocks noGrp="1"/>
          </p:cNvSpPr>
          <p:nvPr/>
        </p:nvSpPr>
        <p:spPr>
          <a:xfrm>
            <a:off x="7010400" y="0"/>
            <a:ext cx="4763" cy="6858000"/>
          </a:xfrm>
          <a:prstGeom prst="rect">
            <a:avLst/>
          </a:prstGeom>
          <a:solidFill>
            <a:srgbClr val="24425E"/>
          </a:solidFill>
          <a:ln w="0">
            <a:noFill/>
          </a:ln>
        </p:spPr>
      </p:sp>
      <p:sp>
        <p:nvSpPr>
          <p:cNvPr id="13" name="">
            <a:extLst>
              <a:ext uri="{FF2B5EF4-FFF2-40B4-BE49-F238E27FC236}">
                <ns2:creationId id="{3B8F9C99-80EA-4B03-893C-C33301E39D87}"/>
              </a:ext>
            </a:extLst>
          </p:cNvPr>
          <p:cNvSpPr>
            <a:spLocks noGrp="1"/>
          </p:cNvSpPr>
          <p:nvPr/>
        </p:nvSpPr>
        <p:spPr>
          <a:xfrm>
            <a:off x="7620000" y="0"/>
            <a:ext cx="4763" cy="6858000"/>
          </a:xfrm>
          <a:prstGeom prst="rect">
            <a:avLst/>
          </a:prstGeom>
          <a:solidFill>
            <a:srgbClr val="24425E"/>
          </a:solidFill>
          <a:ln w="0">
            <a:noFill/>
          </a:ln>
        </p:spPr>
      </p:sp>
      <p:sp>
        <p:nvSpPr>
          <p:cNvPr id="14" name="">
            <a:extLst>
              <a:ext uri="{FF2B5EF4-FFF2-40B4-BE49-F238E27FC236}">
                <ns2:creationId id="{32CA5DC5-1FB4-48AF-AFA2-57473B317CB5}"/>
              </a:ext>
            </a:extLst>
          </p:cNvPr>
          <p:cNvSpPr>
            <a:spLocks noGrp="1"/>
          </p:cNvSpPr>
          <p:nvPr/>
        </p:nvSpPr>
        <p:spPr>
          <a:xfrm>
            <a:off x="8229600" y="0"/>
            <a:ext cx="4763" cy="6858000"/>
          </a:xfrm>
          <a:prstGeom prst="rect">
            <a:avLst/>
          </a:prstGeom>
          <a:solidFill>
            <a:srgbClr val="24425E"/>
          </a:solidFill>
          <a:ln w="0">
            <a:noFill/>
          </a:ln>
        </p:spPr>
      </p:sp>
      <p:sp>
        <p:nvSpPr>
          <p:cNvPr id="15" name="">
            <a:extLst>
              <a:ext uri="{FF2B5EF4-FFF2-40B4-BE49-F238E27FC236}">
                <ns2:creationId id="{D7ECC6FB-F910-4ABB-87F7-BEBE654F534D}"/>
              </a:ext>
            </a:extLst>
          </p:cNvPr>
          <p:cNvSpPr>
            <a:spLocks noGrp="1"/>
          </p:cNvSpPr>
          <p:nvPr/>
        </p:nvSpPr>
        <p:spPr>
          <a:xfrm>
            <a:off x="8839200" y="0"/>
            <a:ext cx="4763" cy="6858000"/>
          </a:xfrm>
          <a:prstGeom prst="rect">
            <a:avLst/>
          </a:prstGeom>
          <a:solidFill>
            <a:srgbClr val="24425E"/>
          </a:solidFill>
          <a:ln w="0">
            <a:noFill/>
          </a:ln>
        </p:spPr>
      </p:sp>
      <p:sp>
        <p:nvSpPr>
          <p:cNvPr id="16" name="">
            <a:extLst>
              <a:ext uri="{FF2B5EF4-FFF2-40B4-BE49-F238E27FC236}">
                <ns2:creationId id="{359807CB-D1A9-42DA-9B01-0D6B7551945F}"/>
              </a:ext>
            </a:extLst>
          </p:cNvPr>
          <p:cNvSpPr>
            <a:spLocks noGrp="1"/>
          </p:cNvSpPr>
          <p:nvPr/>
        </p:nvSpPr>
        <p:spPr>
          <a:xfrm>
            <a:off x="9448800" y="0"/>
            <a:ext cx="4763" cy="6858000"/>
          </a:xfrm>
          <a:prstGeom prst="rect">
            <a:avLst/>
          </a:prstGeom>
          <a:solidFill>
            <a:srgbClr val="24425E"/>
          </a:solidFill>
          <a:ln w="0">
            <a:noFill/>
          </a:ln>
        </p:spPr>
      </p:sp>
      <p:sp>
        <p:nvSpPr>
          <p:cNvPr id="17" name="">
            <a:extLst>
              <a:ext uri="{FF2B5EF4-FFF2-40B4-BE49-F238E27FC236}">
                <ns2:creationId id="{1F1722D3-DEB7-4390-9A73-656C042A65F6}"/>
              </a:ext>
            </a:extLst>
          </p:cNvPr>
          <p:cNvSpPr>
            <a:spLocks noGrp="1"/>
          </p:cNvSpPr>
          <p:nvPr/>
        </p:nvSpPr>
        <p:spPr>
          <a:xfrm>
            <a:off x="10058400" y="0"/>
            <a:ext cx="4763" cy="6858000"/>
          </a:xfrm>
          <a:prstGeom prst="rect">
            <a:avLst/>
          </a:prstGeom>
          <a:solidFill>
            <a:srgbClr val="24425E"/>
          </a:solidFill>
          <a:ln w="0">
            <a:noFill/>
          </a:ln>
        </p:spPr>
      </p:sp>
      <p:sp>
        <p:nvSpPr>
          <p:cNvPr id="18" name="">
            <a:extLst>
              <a:ext uri="{FF2B5EF4-FFF2-40B4-BE49-F238E27FC236}">
                <ns2:creationId id="{79D8510E-2371-407F-9858-7FAE57B4FE34}"/>
              </a:ext>
            </a:extLst>
          </p:cNvPr>
          <p:cNvSpPr>
            <a:spLocks noGrp="1"/>
          </p:cNvSpPr>
          <p:nvPr/>
        </p:nvSpPr>
        <p:spPr>
          <a:xfrm>
            <a:off x="10668000" y="0"/>
            <a:ext cx="4763" cy="6858000"/>
          </a:xfrm>
          <a:prstGeom prst="rect">
            <a:avLst/>
          </a:prstGeom>
          <a:solidFill>
            <a:srgbClr val="24425E"/>
          </a:solidFill>
          <a:ln w="0">
            <a:noFill/>
          </a:ln>
        </p:spPr>
      </p:sp>
      <p:sp>
        <p:nvSpPr>
          <p:cNvPr id="19" name="">
            <a:extLst>
              <a:ext uri="{FF2B5EF4-FFF2-40B4-BE49-F238E27FC236}">
                <ns2:creationId id="{79A38F67-70B9-4973-AEDF-A96EFE3D9275}"/>
              </a:ext>
            </a:extLst>
          </p:cNvPr>
          <p:cNvSpPr>
            <a:spLocks noGrp="1"/>
          </p:cNvSpPr>
          <p:nvPr/>
        </p:nvSpPr>
        <p:spPr>
          <a:xfrm>
            <a:off x="11277600" y="0"/>
            <a:ext cx="4763" cy="6858000"/>
          </a:xfrm>
          <a:prstGeom prst="rect">
            <a:avLst/>
          </a:prstGeom>
          <a:solidFill>
            <a:srgbClr val="24425E"/>
          </a:solidFill>
          <a:ln w="0">
            <a:noFill/>
          </a:ln>
        </p:spPr>
      </p:sp>
      <p:sp>
        <p:nvSpPr>
          <p:cNvPr id="20" name="">
            <a:extLst>
              <a:ext uri="{FF2B5EF4-FFF2-40B4-BE49-F238E27FC236}">
                <ns2:creationId id="{5C373A3E-B8D6-490F-9328-68EE683B02BC}"/>
              </a:ext>
            </a:extLst>
          </p:cNvPr>
          <p:cNvSpPr>
            <a:spLocks noGrp="1"/>
          </p:cNvSpPr>
          <p:nvPr/>
        </p:nvSpPr>
        <p:spPr>
          <a:xfrm>
            <a:off x="11887200" y="0"/>
            <a:ext cx="4763" cy="6858000"/>
          </a:xfrm>
          <a:prstGeom prst="rect">
            <a:avLst/>
          </a:prstGeom>
          <a:solidFill>
            <a:srgbClr val="24425E"/>
          </a:solidFill>
          <a:ln w="0">
            <a:noFill/>
          </a:ln>
        </p:spPr>
      </p:sp>
      <p:sp>
        <p:nvSpPr>
          <p:cNvPr id="21" name="">
            <a:extLst>
              <a:ext uri="{FF2B5EF4-FFF2-40B4-BE49-F238E27FC236}">
                <ns2:creationId id="{531DE61F-F2DD-49ED-BAC0-DDBCB54D25FA}"/>
              </a:ext>
            </a:extLst>
          </p:cNvPr>
          <p:cNvSpPr>
            <a:spLocks noGrp="1"/>
          </p:cNvSpPr>
          <p:nvPr/>
        </p:nvSpPr>
        <p:spPr>
          <a:xfrm>
            <a:off x="0" y="152400"/>
            <a:ext cx="12192000" cy="4763"/>
          </a:xfrm>
          <a:prstGeom prst="rect">
            <a:avLst/>
          </a:prstGeom>
          <a:solidFill>
            <a:srgbClr val="24425E"/>
          </a:solidFill>
          <a:ln w="0">
            <a:noFill/>
          </a:ln>
        </p:spPr>
      </p:sp>
      <p:sp>
        <p:nvSpPr>
          <p:cNvPr id="22" name="">
            <a:extLst>
              <a:ext uri="{FF2B5EF4-FFF2-40B4-BE49-F238E27FC236}">
                <ns2:creationId id="{B4CB20B5-8EE6-4E26-8C81-B50BE72C4593}"/>
              </a:ext>
            </a:extLst>
          </p:cNvPr>
          <p:cNvSpPr>
            <a:spLocks noGrp="1"/>
          </p:cNvSpPr>
          <p:nvPr/>
        </p:nvSpPr>
        <p:spPr>
          <a:xfrm>
            <a:off x="0" y="762000"/>
            <a:ext cx="12192000" cy="4763"/>
          </a:xfrm>
          <a:prstGeom prst="rect">
            <a:avLst/>
          </a:prstGeom>
          <a:solidFill>
            <a:srgbClr val="24425E"/>
          </a:solidFill>
          <a:ln w="0">
            <a:noFill/>
          </a:ln>
        </p:spPr>
      </p:sp>
      <p:sp>
        <p:nvSpPr>
          <p:cNvPr id="23" name="">
            <a:extLst>
              <a:ext uri="{FF2B5EF4-FFF2-40B4-BE49-F238E27FC236}">
                <ns2:creationId id="{93116329-B888-4859-A9AC-B4E04F44DF7B}"/>
              </a:ext>
            </a:extLst>
          </p:cNvPr>
          <p:cNvSpPr>
            <a:spLocks noGrp="1"/>
          </p:cNvSpPr>
          <p:nvPr/>
        </p:nvSpPr>
        <p:spPr>
          <a:xfrm>
            <a:off x="0" y="1371600"/>
            <a:ext cx="12192000" cy="4763"/>
          </a:xfrm>
          <a:prstGeom prst="rect">
            <a:avLst/>
          </a:prstGeom>
          <a:solidFill>
            <a:srgbClr val="24425E"/>
          </a:solidFill>
          <a:ln w="0">
            <a:noFill/>
          </a:ln>
        </p:spPr>
      </p:sp>
      <p:sp>
        <p:nvSpPr>
          <p:cNvPr id="24" name="">
            <a:extLst>
              <a:ext uri="{FF2B5EF4-FFF2-40B4-BE49-F238E27FC236}">
                <ns2:creationId id="{811A14C5-2EBF-4C0B-900E-DE98F46436B8}"/>
              </a:ext>
            </a:extLst>
          </p:cNvPr>
          <p:cNvSpPr>
            <a:spLocks noGrp="1"/>
          </p:cNvSpPr>
          <p:nvPr/>
        </p:nvSpPr>
        <p:spPr>
          <a:xfrm>
            <a:off x="0" y="1981200"/>
            <a:ext cx="12192000" cy="4763"/>
          </a:xfrm>
          <a:prstGeom prst="rect">
            <a:avLst/>
          </a:prstGeom>
          <a:solidFill>
            <a:srgbClr val="24425E"/>
          </a:solidFill>
          <a:ln w="0">
            <a:noFill/>
          </a:ln>
        </p:spPr>
      </p:sp>
      <p:sp>
        <p:nvSpPr>
          <p:cNvPr id="25" name="">
            <a:extLst>
              <a:ext uri="{FF2B5EF4-FFF2-40B4-BE49-F238E27FC236}">
                <ns2:creationId id="{77B52DAF-340F-4019-8FCE-E3A118CD9ADA}"/>
              </a:ext>
            </a:extLst>
          </p:cNvPr>
          <p:cNvSpPr>
            <a:spLocks noGrp="1"/>
          </p:cNvSpPr>
          <p:nvPr/>
        </p:nvSpPr>
        <p:spPr>
          <a:xfrm>
            <a:off x="0" y="2590800"/>
            <a:ext cx="12192000" cy="4763"/>
          </a:xfrm>
          <a:prstGeom prst="rect">
            <a:avLst/>
          </a:prstGeom>
          <a:solidFill>
            <a:srgbClr val="24425E"/>
          </a:solidFill>
          <a:ln w="0">
            <a:noFill/>
          </a:ln>
        </p:spPr>
      </p:sp>
      <p:sp>
        <p:nvSpPr>
          <p:cNvPr id="26" name="">
            <a:extLst>
              <a:ext uri="{FF2B5EF4-FFF2-40B4-BE49-F238E27FC236}">
                <ns2:creationId id="{E2299D03-BB4F-408B-920D-06B4DBEB666D}"/>
              </a:ext>
            </a:extLst>
          </p:cNvPr>
          <p:cNvSpPr>
            <a:spLocks noGrp="1"/>
          </p:cNvSpPr>
          <p:nvPr/>
        </p:nvSpPr>
        <p:spPr>
          <a:xfrm>
            <a:off x="0" y="3200400"/>
            <a:ext cx="12192000" cy="4763"/>
          </a:xfrm>
          <a:prstGeom prst="rect">
            <a:avLst/>
          </a:prstGeom>
          <a:solidFill>
            <a:srgbClr val="24425E"/>
          </a:solidFill>
          <a:ln w="0">
            <a:noFill/>
          </a:ln>
        </p:spPr>
      </p:sp>
      <p:sp>
        <p:nvSpPr>
          <p:cNvPr id="27" name="">
            <a:extLst>
              <a:ext uri="{FF2B5EF4-FFF2-40B4-BE49-F238E27FC236}">
                <ns2:creationId id="{905F9880-95AF-4026-B2F3-8016EEF67590}"/>
              </a:ext>
            </a:extLst>
          </p:cNvPr>
          <p:cNvSpPr>
            <a:spLocks noGrp="1"/>
          </p:cNvSpPr>
          <p:nvPr/>
        </p:nvSpPr>
        <p:spPr>
          <a:xfrm>
            <a:off x="0" y="3810000"/>
            <a:ext cx="12192000" cy="4763"/>
          </a:xfrm>
          <a:prstGeom prst="rect">
            <a:avLst/>
          </a:prstGeom>
          <a:solidFill>
            <a:srgbClr val="24425E"/>
          </a:solidFill>
          <a:ln w="0">
            <a:noFill/>
          </a:ln>
        </p:spPr>
      </p:sp>
      <p:sp>
        <p:nvSpPr>
          <p:cNvPr id="28" name="">
            <a:extLst>
              <a:ext uri="{FF2B5EF4-FFF2-40B4-BE49-F238E27FC236}">
                <ns2:creationId id="{053680EF-823C-4213-96E2-71814991F6FF}"/>
              </a:ext>
            </a:extLst>
          </p:cNvPr>
          <p:cNvSpPr>
            <a:spLocks noGrp="1"/>
          </p:cNvSpPr>
          <p:nvPr/>
        </p:nvSpPr>
        <p:spPr>
          <a:xfrm>
            <a:off x="0" y="4419600"/>
            <a:ext cx="12192000" cy="4763"/>
          </a:xfrm>
          <a:prstGeom prst="rect">
            <a:avLst/>
          </a:prstGeom>
          <a:solidFill>
            <a:srgbClr val="24425E"/>
          </a:solidFill>
          <a:ln w="0">
            <a:noFill/>
          </a:ln>
        </p:spPr>
      </p:sp>
      <p:sp>
        <p:nvSpPr>
          <p:cNvPr id="29" name="">
            <a:extLst>
              <a:ext uri="{FF2B5EF4-FFF2-40B4-BE49-F238E27FC236}">
                <ns2:creationId id="{F220CA4A-3376-4B2C-9388-431726FE6775}"/>
              </a:ext>
            </a:extLst>
          </p:cNvPr>
          <p:cNvSpPr>
            <a:spLocks noGrp="1"/>
          </p:cNvSpPr>
          <p:nvPr/>
        </p:nvSpPr>
        <p:spPr>
          <a:xfrm>
            <a:off x="0" y="5029200"/>
            <a:ext cx="12192000" cy="4763"/>
          </a:xfrm>
          <a:prstGeom prst="rect">
            <a:avLst/>
          </a:prstGeom>
          <a:solidFill>
            <a:srgbClr val="24425E"/>
          </a:solidFill>
          <a:ln w="0">
            <a:noFill/>
          </a:ln>
        </p:spPr>
      </p:sp>
      <p:sp>
        <p:nvSpPr>
          <p:cNvPr id="30" name="">
            <a:extLst>
              <a:ext uri="{FF2B5EF4-FFF2-40B4-BE49-F238E27FC236}">
                <ns2:creationId id="{12FC6335-ACAF-4A25-B61E-ADBAA3C821D9}"/>
              </a:ext>
            </a:extLst>
          </p:cNvPr>
          <p:cNvSpPr>
            <a:spLocks noGrp="1"/>
          </p:cNvSpPr>
          <p:nvPr/>
        </p:nvSpPr>
        <p:spPr>
          <a:xfrm>
            <a:off x="0" y="5638800"/>
            <a:ext cx="12192000" cy="4763"/>
          </a:xfrm>
          <a:prstGeom prst="rect">
            <a:avLst/>
          </a:prstGeom>
          <a:solidFill>
            <a:srgbClr val="24425E"/>
          </a:solidFill>
          <a:ln w="0">
            <a:noFill/>
          </a:ln>
        </p:spPr>
      </p:sp>
      <p:sp>
        <p:nvSpPr>
          <p:cNvPr id="31" name="">
            <a:extLst>
              <a:ext uri="{FF2B5EF4-FFF2-40B4-BE49-F238E27FC236}">
                <ns2:creationId id="{75A342AC-A1EF-41A3-BA1B-A5A63AE74C07}"/>
              </a:ext>
            </a:extLst>
          </p:cNvPr>
          <p:cNvSpPr>
            <a:spLocks noGrp="1"/>
          </p:cNvSpPr>
          <p:nvPr/>
        </p:nvSpPr>
        <p:spPr>
          <a:xfrm>
            <a:off x="0" y="6248400"/>
            <a:ext cx="12192000" cy="4763"/>
          </a:xfrm>
          <a:prstGeom prst="rect">
            <a:avLst/>
          </a:prstGeom>
          <a:solidFill>
            <a:srgbClr val="24425E"/>
          </a:solidFill>
          <a:ln w="0">
            <a:noFill/>
          </a:ln>
        </p:spPr>
      </p:sp>
      <p:sp>
        <p:nvSpPr>
          <p:cNvPr id="32" name="">
            <a:extLst>
              <a:ext uri="{FF2B5EF4-FFF2-40B4-BE49-F238E27FC236}">
                <ns2:creationId id="{4584D492-6D62-433F-BA90-2F87504CB272}"/>
              </a:ext>
            </a:extLst>
          </p:cNvPr>
          <p:cNvSpPr>
            <a:spLocks noGrp="1"/>
          </p:cNvSpPr>
          <p:nvPr/>
        </p:nvSpPr>
        <p:spPr>
          <a:xfrm>
            <a:off x="304800" y="304800"/>
            <a:ext cx="11582400" cy="19050"/>
          </a:xfrm>
          <a:prstGeom prst="rect">
            <a:avLst/>
          </a:prstGeom>
          <a:solidFill>
            <a:srgbClr val="F2BC42"/>
          </a:solidFill>
          <a:ln w="0">
            <a:noFill/>
          </a:ln>
        </p:spPr>
      </p:sp>
      <p:sp>
        <p:nvSpPr>
          <p:cNvPr id="33" name="">
            <a:extLst>
              <a:ext uri="{FF2B5EF4-FFF2-40B4-BE49-F238E27FC236}">
                <ns2:creationId id="{C8E40E94-85C4-4292-BC8D-B584FA7D3FE5}"/>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F2BC42"/>
                </a:solidFill>
                <a:latin typeface="Noto Sans"/>
                <a:ea typeface="Noto Sans"/>
                <a:cs typeface="Noto Sans"/>
              </a:defRPr>
            </a:defPPr>
          </a:lstStyle>
          <a:p>
            <a:pPr>
              <a:defRPr sz="3000" b="1">
                <a:solidFill>
                  <a:srgbClr val="F2BC42"/>
                </a:solidFill>
                <a:latin typeface="Noto Sans"/>
                <a:ea typeface="Noto Sans"/>
                <a:cs typeface="Noto Sans"/>
              </a:defRPr>
              <a:spcBef>
                <a:spcPts val="0"/>
              </a:spcBef>
              <a:spcAft>
                <a:spcPts val="0"/>
              </a:spcAft>
              <a:lnSpc>
                <a:spcPct val="110000"/>
              </a:lnSpc>
            </a:pPr>
            <a:r>
              <a:rPr sz="3000" b="1">
                <a:solidFill>
                  <a:srgbClr val="F2BC42"/>
                </a:solidFill>
                <a:latin typeface="Noto Sans"/>
                <a:ea typeface="Noto Sans"/>
                <a:cs typeface="Noto Sans"/>
              </a:rPr>
              <a:t>Selected passages</a:t>
            </a:r>
          </a:p>
        </p:txBody>
      </p:sp>
      <p:sp>
        <p:nvSpPr>
          <p:cNvPr id="34" name="">
            <a:extLst>
              <a:ext uri="{FF2B5EF4-FFF2-40B4-BE49-F238E27FC236}">
                <ns2:creationId id="{9225B3DB-B9A3-4327-A55C-71EE2FB9FE73}"/>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ECF3FC"/>
                </a:solidFill>
                <a:latin typeface="Noto Sans"/>
                <a:ea typeface="Noto Sans"/>
                <a:cs typeface="Noto Sans"/>
              </a:defRPr>
            </a:defPPr>
          </a:lstStyle>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The FSD has 738 operational fire appliances and other supporting</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vehicles fitted with different types of tools and equipment to fulfil</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operational needs.</a:t>
            </a:r>
          </a:p>
        </p:txBody>
      </p:sp>
      <p:sp>
        <p:nvSpPr>
          <p:cNvPr id="35" name="">
            <a:extLst>
              <a:ext uri="{FF2B5EF4-FFF2-40B4-BE49-F238E27FC236}">
                <ns2:creationId id="{69C27FCC-8819-4289-A049-130C4D094C40}"/>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ECF3FC"/>
                </a:solidFill>
                <a:latin typeface="Noto Sans"/>
                <a:ea typeface="Noto Sans"/>
                <a:cs typeface="Noto Sans"/>
              </a:defRPr>
            </a:defPPr>
          </a:lstStyle>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A fleet of 30 vessels provides firefighting and rescue services</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within Hong Kong waters.</a:t>
            </a:r>
          </a:p>
        </p:txBody>
      </p:sp>
      <p:sp>
        <p:nvSpPr>
          <p:cNvPr id="36" name="">
            <a:extLst>
              <a:ext uri="{FF2B5EF4-FFF2-40B4-BE49-F238E27FC236}">
                <ns2:creationId id="{0FDDECA2-1C16-4C07-B6A7-A4993B1D0229}"/>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ECF3FC"/>
                </a:solidFill>
                <a:latin typeface="Noto Sans"/>
                <a:ea typeface="Noto Sans"/>
                <a:cs typeface="Noto Sans"/>
              </a:defRPr>
            </a:defPPr>
          </a:lstStyle>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In 2024, the Command responded to 823,655 calls, representing</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an average of 2,250 calls a day, and conveyed a total of 742,351</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casualties or patients to hospitals or clinics.</a:t>
            </a:r>
          </a:p>
        </p:txBody>
      </p:sp>
      <p:sp>
        <p:nvSpPr>
          <p:cNvPr id="37" name="">
            <a:extLst>
              <a:ext uri="{FF2B5EF4-FFF2-40B4-BE49-F238E27FC236}">
                <ns2:creationId id="{0074A30B-64ED-4D18-B206-5D204D894BD3}"/>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A7BED5"/>
                </a:solidFill>
                <a:latin typeface="Noto Sans"/>
                <a:ea typeface="Noto Sans"/>
                <a:cs typeface="Noto Sans"/>
              </a:defRPr>
            </a:defPPr>
          </a:lstStyle>
          <a:p>
            <a:pPr>
              <a:defRPr sz="1200" b="0">
                <a:solidFill>
                  <a:srgbClr val="A7BED5"/>
                </a:solidFill>
                <a:latin typeface="Noto Sans"/>
                <a:ea typeface="Noto Sans"/>
                <a:cs typeface="Noto Sans"/>
              </a:defRPr>
              <a:spcBef>
                <a:spcPts val="0"/>
              </a:spcBef>
              <a:spcAft>
                <a:spcPts val="0"/>
              </a:spcAft>
              <a:lnSpc>
                <a:spcPct val="110000"/>
              </a:lnSpc>
            </a:pPr>
            <a:r>
              <a:rPr sz="1200" b="0">
                <a:solidFill>
                  <a:srgbClr val="A7BED5"/>
                </a:solidFill>
                <a:latin typeface="Noto Sans"/>
                <a:ea typeface="Noto Sans"/>
                <a:cs typeface="Noto Sans"/>
              </a:rPr>
              <a:t>Source: original PDF, pp. 1</a:t>
            </a:r>
          </a:p>
        </p:txBody>
      </p:sp>
      <p:sp>
        <p:nvSpPr>
          <p:cNvPr id="38" name="">
            <a:extLst>
              <a:ext uri="{FF2B5EF4-FFF2-40B4-BE49-F238E27FC236}">
                <ns2:creationId id="{91A28C16-4585-43FF-A6F0-DF14E7CCC2CA}"/>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A7BED5"/>
                </a:solidFill>
                <a:latin typeface="Noto Sans"/>
                <a:ea typeface="Noto Sans"/>
                <a:cs typeface="Noto Sans"/>
              </a:defRPr>
            </a:defPPr>
          </a:lstStyle>
          <a:p>
            <a:pPr>
              <a:defRPr sz="1200" b="0">
                <a:solidFill>
                  <a:srgbClr val="A7BED5"/>
                </a:solidFill>
                <a:latin typeface="Noto Sans"/>
                <a:ea typeface="Noto Sans"/>
                <a:cs typeface="Noto Sans"/>
              </a:defRPr>
            </a:pPr>
            <a:r>
              <a:rPr sz="1200" b="0">
                <a:solidFill>
                  <a:srgbClr val="A7BED5"/>
                </a:solidFill>
                <a:latin typeface="Noto Sans"/>
                <a:ea typeface="Noto Sans"/>
                <a:cs typeface="Noto Sans"/>
              </a:rPr>
              <a:t>4 / 8</a:t>
            </a:r>
          </a:p>
        </p:txBody>
      </p:sp>
    </p:spTree>
    <p:extLst>
      <p:ext uri="{BB962C8B-B14F-4D97-AF65-F5344CB8AC3E}">
        <ns3:creationId val="449194672"/>
      </p:ext>
    </p:extLst>
  </p:cSld>
</p:sld>
</file>

<file path=ppt/slides/slide5.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10263F"/>
        </a:solidFill>
      </p:bgPr>
    </p:bg>
    <p:spTree>
      <p:nvGrpSpPr>
        <p:cNvPr id="1" name=""/>
        <p:cNvGrpSpPr/>
        <p:nvPr/>
      </p:nvGrpSpPr>
      <p:grpSpPr>
        <a:xfrm/>
      </p:grpSpPr>
      <p:sp>
        <p:nvSpPr>
          <p:cNvPr id="39" name="">
            <a:extLst>
              <a:ext uri="{FF2B5EF4-FFF2-40B4-BE49-F238E27FC236}">
                <ns2:creationId id="{D773908E-E8A3-4A2C-8D6A-A942630AF01A}"/>
              </a:ext>
            </a:extLst>
          </p:cNvPr>
          <p:cNvSpPr>
            <a:spLocks noGrp="1"/>
          </p:cNvSpPr>
          <p:nvPr/>
        </p:nvSpPr>
        <p:spPr>
          <a:xfrm>
            <a:off x="304800" y="0"/>
            <a:ext cx="4763" cy="6858000"/>
          </a:xfrm>
          <a:prstGeom prst="rect">
            <a:avLst/>
          </a:prstGeom>
          <a:solidFill>
            <a:srgbClr val="24425E"/>
          </a:solidFill>
          <a:ln w="0">
            <a:noFill/>
          </a:ln>
        </p:spPr>
      </p:sp>
      <p:sp>
        <p:nvSpPr>
          <p:cNvPr id="2" name="">
            <a:extLst>
              <a:ext uri="{FF2B5EF4-FFF2-40B4-BE49-F238E27FC236}">
                <ns2:creationId id="{F1F029ED-155F-4673-85C0-2D6C944B06BE}"/>
              </a:ext>
            </a:extLst>
          </p:cNvPr>
          <p:cNvSpPr>
            <a:spLocks noGrp="1"/>
          </p:cNvSpPr>
          <p:nvPr/>
        </p:nvSpPr>
        <p:spPr>
          <a:xfrm>
            <a:off x="914400" y="0"/>
            <a:ext cx="4763" cy="6858000"/>
          </a:xfrm>
          <a:prstGeom prst="rect">
            <a:avLst/>
          </a:prstGeom>
          <a:solidFill>
            <a:srgbClr val="24425E"/>
          </a:solidFill>
          <a:ln w="0">
            <a:noFill/>
          </a:ln>
        </p:spPr>
      </p:sp>
      <p:sp>
        <p:nvSpPr>
          <p:cNvPr id="3" name="">
            <a:extLst>
              <a:ext uri="{FF2B5EF4-FFF2-40B4-BE49-F238E27FC236}">
                <ns2:creationId id="{A6A59549-2980-4317-A7E8-58E660485FC8}"/>
              </a:ext>
            </a:extLst>
          </p:cNvPr>
          <p:cNvSpPr>
            <a:spLocks noGrp="1"/>
          </p:cNvSpPr>
          <p:nvPr/>
        </p:nvSpPr>
        <p:spPr>
          <a:xfrm>
            <a:off x="1524000" y="0"/>
            <a:ext cx="4763" cy="6858000"/>
          </a:xfrm>
          <a:prstGeom prst="rect">
            <a:avLst/>
          </a:prstGeom>
          <a:solidFill>
            <a:srgbClr val="24425E"/>
          </a:solidFill>
          <a:ln w="0">
            <a:noFill/>
          </a:ln>
        </p:spPr>
      </p:sp>
      <p:sp>
        <p:nvSpPr>
          <p:cNvPr id="4" name="">
            <a:extLst>
              <a:ext uri="{FF2B5EF4-FFF2-40B4-BE49-F238E27FC236}">
                <ns2:creationId id="{D84C523E-3313-4503-9E8C-1F14ECD18544}"/>
              </a:ext>
            </a:extLst>
          </p:cNvPr>
          <p:cNvSpPr>
            <a:spLocks noGrp="1"/>
          </p:cNvSpPr>
          <p:nvPr/>
        </p:nvSpPr>
        <p:spPr>
          <a:xfrm>
            <a:off x="2133600" y="0"/>
            <a:ext cx="4763" cy="6858000"/>
          </a:xfrm>
          <a:prstGeom prst="rect">
            <a:avLst/>
          </a:prstGeom>
          <a:solidFill>
            <a:srgbClr val="24425E"/>
          </a:solidFill>
          <a:ln w="0">
            <a:noFill/>
          </a:ln>
        </p:spPr>
      </p:sp>
      <p:sp>
        <p:nvSpPr>
          <p:cNvPr id="5" name="">
            <a:extLst>
              <a:ext uri="{FF2B5EF4-FFF2-40B4-BE49-F238E27FC236}">
                <ns2:creationId id="{27613D76-A338-4DE6-8E51-414FCA61B551}"/>
              </a:ext>
            </a:extLst>
          </p:cNvPr>
          <p:cNvSpPr>
            <a:spLocks noGrp="1"/>
          </p:cNvSpPr>
          <p:nvPr/>
        </p:nvSpPr>
        <p:spPr>
          <a:xfrm>
            <a:off x="2743200" y="0"/>
            <a:ext cx="4763" cy="6858000"/>
          </a:xfrm>
          <a:prstGeom prst="rect">
            <a:avLst/>
          </a:prstGeom>
          <a:solidFill>
            <a:srgbClr val="24425E"/>
          </a:solidFill>
          <a:ln w="0">
            <a:noFill/>
          </a:ln>
        </p:spPr>
      </p:sp>
      <p:sp>
        <p:nvSpPr>
          <p:cNvPr id="6" name="">
            <a:extLst>
              <a:ext uri="{FF2B5EF4-FFF2-40B4-BE49-F238E27FC236}">
                <ns2:creationId id="{F95A90A7-53E8-4DB3-A67A-78078FECBE96}"/>
              </a:ext>
            </a:extLst>
          </p:cNvPr>
          <p:cNvSpPr>
            <a:spLocks noGrp="1"/>
          </p:cNvSpPr>
          <p:nvPr/>
        </p:nvSpPr>
        <p:spPr>
          <a:xfrm>
            <a:off x="3352800" y="0"/>
            <a:ext cx="4763" cy="6858000"/>
          </a:xfrm>
          <a:prstGeom prst="rect">
            <a:avLst/>
          </a:prstGeom>
          <a:solidFill>
            <a:srgbClr val="24425E"/>
          </a:solidFill>
          <a:ln w="0">
            <a:noFill/>
          </a:ln>
        </p:spPr>
      </p:sp>
      <p:sp>
        <p:nvSpPr>
          <p:cNvPr id="7" name="">
            <a:extLst>
              <a:ext uri="{FF2B5EF4-FFF2-40B4-BE49-F238E27FC236}">
                <ns2:creationId id="{0DBDF6BE-DA14-48AA-AF21-75D591C0D0C5}"/>
              </a:ext>
            </a:extLst>
          </p:cNvPr>
          <p:cNvSpPr>
            <a:spLocks noGrp="1"/>
          </p:cNvSpPr>
          <p:nvPr/>
        </p:nvSpPr>
        <p:spPr>
          <a:xfrm>
            <a:off x="3962400" y="0"/>
            <a:ext cx="4763" cy="6858000"/>
          </a:xfrm>
          <a:prstGeom prst="rect">
            <a:avLst/>
          </a:prstGeom>
          <a:solidFill>
            <a:srgbClr val="24425E"/>
          </a:solidFill>
          <a:ln w="0">
            <a:noFill/>
          </a:ln>
        </p:spPr>
      </p:sp>
      <p:sp>
        <p:nvSpPr>
          <p:cNvPr id="8" name="">
            <a:extLst>
              <a:ext uri="{FF2B5EF4-FFF2-40B4-BE49-F238E27FC236}">
                <ns2:creationId id="{A5569CD4-ABE3-4FE3-B271-15F7ED60D31B}"/>
              </a:ext>
            </a:extLst>
          </p:cNvPr>
          <p:cNvSpPr>
            <a:spLocks noGrp="1"/>
          </p:cNvSpPr>
          <p:nvPr/>
        </p:nvSpPr>
        <p:spPr>
          <a:xfrm>
            <a:off x="4572000" y="0"/>
            <a:ext cx="4763" cy="6858000"/>
          </a:xfrm>
          <a:prstGeom prst="rect">
            <a:avLst/>
          </a:prstGeom>
          <a:solidFill>
            <a:srgbClr val="24425E"/>
          </a:solidFill>
          <a:ln w="0">
            <a:noFill/>
          </a:ln>
        </p:spPr>
      </p:sp>
      <p:sp>
        <p:nvSpPr>
          <p:cNvPr id="9" name="">
            <a:extLst>
              <a:ext uri="{FF2B5EF4-FFF2-40B4-BE49-F238E27FC236}">
                <ns2:creationId id="{8E095A81-718C-4B06-AA33-BB9B742AF5F7}"/>
              </a:ext>
            </a:extLst>
          </p:cNvPr>
          <p:cNvSpPr>
            <a:spLocks noGrp="1"/>
          </p:cNvSpPr>
          <p:nvPr/>
        </p:nvSpPr>
        <p:spPr>
          <a:xfrm>
            <a:off x="5181600" y="0"/>
            <a:ext cx="4763" cy="6858000"/>
          </a:xfrm>
          <a:prstGeom prst="rect">
            <a:avLst/>
          </a:prstGeom>
          <a:solidFill>
            <a:srgbClr val="24425E"/>
          </a:solidFill>
          <a:ln w="0">
            <a:noFill/>
          </a:ln>
        </p:spPr>
      </p:sp>
      <p:sp>
        <p:nvSpPr>
          <p:cNvPr id="10" name="">
            <a:extLst>
              <a:ext uri="{FF2B5EF4-FFF2-40B4-BE49-F238E27FC236}">
                <ns2:creationId id="{603C47F8-934E-42A2-9B50-D73F4DB8D52A}"/>
              </a:ext>
            </a:extLst>
          </p:cNvPr>
          <p:cNvSpPr>
            <a:spLocks noGrp="1"/>
          </p:cNvSpPr>
          <p:nvPr/>
        </p:nvSpPr>
        <p:spPr>
          <a:xfrm>
            <a:off x="5791200" y="0"/>
            <a:ext cx="4763" cy="6858000"/>
          </a:xfrm>
          <a:prstGeom prst="rect">
            <a:avLst/>
          </a:prstGeom>
          <a:solidFill>
            <a:srgbClr val="24425E"/>
          </a:solidFill>
          <a:ln w="0">
            <a:noFill/>
          </a:ln>
        </p:spPr>
      </p:sp>
      <p:sp>
        <p:nvSpPr>
          <p:cNvPr id="11" name="">
            <a:extLst>
              <a:ext uri="{FF2B5EF4-FFF2-40B4-BE49-F238E27FC236}">
                <ns2:creationId id="{4FCB7FF5-240D-483A-80DC-B391C8455BF3}"/>
              </a:ext>
            </a:extLst>
          </p:cNvPr>
          <p:cNvSpPr>
            <a:spLocks noGrp="1"/>
          </p:cNvSpPr>
          <p:nvPr/>
        </p:nvSpPr>
        <p:spPr>
          <a:xfrm>
            <a:off x="6400800" y="0"/>
            <a:ext cx="4763" cy="6858000"/>
          </a:xfrm>
          <a:prstGeom prst="rect">
            <a:avLst/>
          </a:prstGeom>
          <a:solidFill>
            <a:srgbClr val="24425E"/>
          </a:solidFill>
          <a:ln w="0">
            <a:noFill/>
          </a:ln>
        </p:spPr>
      </p:sp>
      <p:sp>
        <p:nvSpPr>
          <p:cNvPr id="12" name="">
            <a:extLst>
              <a:ext uri="{FF2B5EF4-FFF2-40B4-BE49-F238E27FC236}">
                <ns2:creationId id="{6540617D-A1D5-492F-A186-E97AD71B15B4}"/>
              </a:ext>
            </a:extLst>
          </p:cNvPr>
          <p:cNvSpPr>
            <a:spLocks noGrp="1"/>
          </p:cNvSpPr>
          <p:nvPr/>
        </p:nvSpPr>
        <p:spPr>
          <a:xfrm>
            <a:off x="7010400" y="0"/>
            <a:ext cx="4763" cy="6858000"/>
          </a:xfrm>
          <a:prstGeom prst="rect">
            <a:avLst/>
          </a:prstGeom>
          <a:solidFill>
            <a:srgbClr val="24425E"/>
          </a:solidFill>
          <a:ln w="0">
            <a:noFill/>
          </a:ln>
        </p:spPr>
      </p:sp>
      <p:sp>
        <p:nvSpPr>
          <p:cNvPr id="13" name="">
            <a:extLst>
              <a:ext uri="{FF2B5EF4-FFF2-40B4-BE49-F238E27FC236}">
                <ns2:creationId id="{214FBC06-B69D-4C86-A273-0C4F03237D1A}"/>
              </a:ext>
            </a:extLst>
          </p:cNvPr>
          <p:cNvSpPr>
            <a:spLocks noGrp="1"/>
          </p:cNvSpPr>
          <p:nvPr/>
        </p:nvSpPr>
        <p:spPr>
          <a:xfrm>
            <a:off x="7620000" y="0"/>
            <a:ext cx="4763" cy="6858000"/>
          </a:xfrm>
          <a:prstGeom prst="rect">
            <a:avLst/>
          </a:prstGeom>
          <a:solidFill>
            <a:srgbClr val="24425E"/>
          </a:solidFill>
          <a:ln w="0">
            <a:noFill/>
          </a:ln>
        </p:spPr>
      </p:sp>
      <p:sp>
        <p:nvSpPr>
          <p:cNvPr id="14" name="">
            <a:extLst>
              <a:ext uri="{FF2B5EF4-FFF2-40B4-BE49-F238E27FC236}">
                <ns2:creationId id="{F1E141B2-5713-484D-8991-564D350430A6}"/>
              </a:ext>
            </a:extLst>
          </p:cNvPr>
          <p:cNvSpPr>
            <a:spLocks noGrp="1"/>
          </p:cNvSpPr>
          <p:nvPr/>
        </p:nvSpPr>
        <p:spPr>
          <a:xfrm>
            <a:off x="8229600" y="0"/>
            <a:ext cx="4763" cy="6858000"/>
          </a:xfrm>
          <a:prstGeom prst="rect">
            <a:avLst/>
          </a:prstGeom>
          <a:solidFill>
            <a:srgbClr val="24425E"/>
          </a:solidFill>
          <a:ln w="0">
            <a:noFill/>
          </a:ln>
        </p:spPr>
      </p:sp>
      <p:sp>
        <p:nvSpPr>
          <p:cNvPr id="15" name="">
            <a:extLst>
              <a:ext uri="{FF2B5EF4-FFF2-40B4-BE49-F238E27FC236}">
                <ns2:creationId id="{7F631CB9-EE5A-45C6-982C-16AB4949C1D1}"/>
              </a:ext>
            </a:extLst>
          </p:cNvPr>
          <p:cNvSpPr>
            <a:spLocks noGrp="1"/>
          </p:cNvSpPr>
          <p:nvPr/>
        </p:nvSpPr>
        <p:spPr>
          <a:xfrm>
            <a:off x="8839200" y="0"/>
            <a:ext cx="4763" cy="6858000"/>
          </a:xfrm>
          <a:prstGeom prst="rect">
            <a:avLst/>
          </a:prstGeom>
          <a:solidFill>
            <a:srgbClr val="24425E"/>
          </a:solidFill>
          <a:ln w="0">
            <a:noFill/>
          </a:ln>
        </p:spPr>
      </p:sp>
      <p:sp>
        <p:nvSpPr>
          <p:cNvPr id="16" name="">
            <a:extLst>
              <a:ext uri="{FF2B5EF4-FFF2-40B4-BE49-F238E27FC236}">
                <ns2:creationId id="{4CC56731-7B3D-4906-885A-5131831D3810}"/>
              </a:ext>
            </a:extLst>
          </p:cNvPr>
          <p:cNvSpPr>
            <a:spLocks noGrp="1"/>
          </p:cNvSpPr>
          <p:nvPr/>
        </p:nvSpPr>
        <p:spPr>
          <a:xfrm>
            <a:off x="9448800" y="0"/>
            <a:ext cx="4763" cy="6858000"/>
          </a:xfrm>
          <a:prstGeom prst="rect">
            <a:avLst/>
          </a:prstGeom>
          <a:solidFill>
            <a:srgbClr val="24425E"/>
          </a:solidFill>
          <a:ln w="0">
            <a:noFill/>
          </a:ln>
        </p:spPr>
      </p:sp>
      <p:sp>
        <p:nvSpPr>
          <p:cNvPr id="17" name="">
            <a:extLst>
              <a:ext uri="{FF2B5EF4-FFF2-40B4-BE49-F238E27FC236}">
                <ns2:creationId id="{12A9113C-0AB6-483F-8272-C8A16F0731C2}"/>
              </a:ext>
            </a:extLst>
          </p:cNvPr>
          <p:cNvSpPr>
            <a:spLocks noGrp="1"/>
          </p:cNvSpPr>
          <p:nvPr/>
        </p:nvSpPr>
        <p:spPr>
          <a:xfrm>
            <a:off x="10058400" y="0"/>
            <a:ext cx="4763" cy="6858000"/>
          </a:xfrm>
          <a:prstGeom prst="rect">
            <a:avLst/>
          </a:prstGeom>
          <a:solidFill>
            <a:srgbClr val="24425E"/>
          </a:solidFill>
          <a:ln w="0">
            <a:noFill/>
          </a:ln>
        </p:spPr>
      </p:sp>
      <p:sp>
        <p:nvSpPr>
          <p:cNvPr id="18" name="">
            <a:extLst>
              <a:ext uri="{FF2B5EF4-FFF2-40B4-BE49-F238E27FC236}">
                <ns2:creationId id="{9D3A7D09-3DAC-47CA-B653-23795A18B8C4}"/>
              </a:ext>
            </a:extLst>
          </p:cNvPr>
          <p:cNvSpPr>
            <a:spLocks noGrp="1"/>
          </p:cNvSpPr>
          <p:nvPr/>
        </p:nvSpPr>
        <p:spPr>
          <a:xfrm>
            <a:off x="10668000" y="0"/>
            <a:ext cx="4763" cy="6858000"/>
          </a:xfrm>
          <a:prstGeom prst="rect">
            <a:avLst/>
          </a:prstGeom>
          <a:solidFill>
            <a:srgbClr val="24425E"/>
          </a:solidFill>
          <a:ln w="0">
            <a:noFill/>
          </a:ln>
        </p:spPr>
      </p:sp>
      <p:sp>
        <p:nvSpPr>
          <p:cNvPr id="19" name="">
            <a:extLst>
              <a:ext uri="{FF2B5EF4-FFF2-40B4-BE49-F238E27FC236}">
                <ns2:creationId id="{620E6C25-B24A-43E3-AC8E-5D784BEB2879}"/>
              </a:ext>
            </a:extLst>
          </p:cNvPr>
          <p:cNvSpPr>
            <a:spLocks noGrp="1"/>
          </p:cNvSpPr>
          <p:nvPr/>
        </p:nvSpPr>
        <p:spPr>
          <a:xfrm>
            <a:off x="11277600" y="0"/>
            <a:ext cx="4763" cy="6858000"/>
          </a:xfrm>
          <a:prstGeom prst="rect">
            <a:avLst/>
          </a:prstGeom>
          <a:solidFill>
            <a:srgbClr val="24425E"/>
          </a:solidFill>
          <a:ln w="0">
            <a:noFill/>
          </a:ln>
        </p:spPr>
      </p:sp>
      <p:sp>
        <p:nvSpPr>
          <p:cNvPr id="20" name="">
            <a:extLst>
              <a:ext uri="{FF2B5EF4-FFF2-40B4-BE49-F238E27FC236}">
                <ns2:creationId id="{7EED933F-2426-4BE5-B106-7C3C5976F3EA}"/>
              </a:ext>
            </a:extLst>
          </p:cNvPr>
          <p:cNvSpPr>
            <a:spLocks noGrp="1"/>
          </p:cNvSpPr>
          <p:nvPr/>
        </p:nvSpPr>
        <p:spPr>
          <a:xfrm>
            <a:off x="11887200" y="0"/>
            <a:ext cx="4763" cy="6858000"/>
          </a:xfrm>
          <a:prstGeom prst="rect">
            <a:avLst/>
          </a:prstGeom>
          <a:solidFill>
            <a:srgbClr val="24425E"/>
          </a:solidFill>
          <a:ln w="0">
            <a:noFill/>
          </a:ln>
        </p:spPr>
      </p:sp>
      <p:sp>
        <p:nvSpPr>
          <p:cNvPr id="21" name="">
            <a:extLst>
              <a:ext uri="{FF2B5EF4-FFF2-40B4-BE49-F238E27FC236}">
                <ns2:creationId id="{9AEC54E8-81FF-40E0-83C9-AEC2109D49D0}"/>
              </a:ext>
            </a:extLst>
          </p:cNvPr>
          <p:cNvSpPr>
            <a:spLocks noGrp="1"/>
          </p:cNvSpPr>
          <p:nvPr/>
        </p:nvSpPr>
        <p:spPr>
          <a:xfrm>
            <a:off x="0" y="152400"/>
            <a:ext cx="12192000" cy="4763"/>
          </a:xfrm>
          <a:prstGeom prst="rect">
            <a:avLst/>
          </a:prstGeom>
          <a:solidFill>
            <a:srgbClr val="24425E"/>
          </a:solidFill>
          <a:ln w="0">
            <a:noFill/>
          </a:ln>
        </p:spPr>
      </p:sp>
      <p:sp>
        <p:nvSpPr>
          <p:cNvPr id="22" name="">
            <a:extLst>
              <a:ext uri="{FF2B5EF4-FFF2-40B4-BE49-F238E27FC236}">
                <ns2:creationId id="{9A6EE84A-BED3-4586-BC53-798EC9D3E1BC}"/>
              </a:ext>
            </a:extLst>
          </p:cNvPr>
          <p:cNvSpPr>
            <a:spLocks noGrp="1"/>
          </p:cNvSpPr>
          <p:nvPr/>
        </p:nvSpPr>
        <p:spPr>
          <a:xfrm>
            <a:off x="0" y="762000"/>
            <a:ext cx="12192000" cy="4763"/>
          </a:xfrm>
          <a:prstGeom prst="rect">
            <a:avLst/>
          </a:prstGeom>
          <a:solidFill>
            <a:srgbClr val="24425E"/>
          </a:solidFill>
          <a:ln w="0">
            <a:noFill/>
          </a:ln>
        </p:spPr>
      </p:sp>
      <p:sp>
        <p:nvSpPr>
          <p:cNvPr id="23" name="">
            <a:extLst>
              <a:ext uri="{FF2B5EF4-FFF2-40B4-BE49-F238E27FC236}">
                <ns2:creationId id="{795A8E57-173A-41F4-884D-CC2EDFD62EC9}"/>
              </a:ext>
            </a:extLst>
          </p:cNvPr>
          <p:cNvSpPr>
            <a:spLocks noGrp="1"/>
          </p:cNvSpPr>
          <p:nvPr/>
        </p:nvSpPr>
        <p:spPr>
          <a:xfrm>
            <a:off x="0" y="1371600"/>
            <a:ext cx="12192000" cy="4763"/>
          </a:xfrm>
          <a:prstGeom prst="rect">
            <a:avLst/>
          </a:prstGeom>
          <a:solidFill>
            <a:srgbClr val="24425E"/>
          </a:solidFill>
          <a:ln w="0">
            <a:noFill/>
          </a:ln>
        </p:spPr>
      </p:sp>
      <p:sp>
        <p:nvSpPr>
          <p:cNvPr id="24" name="">
            <a:extLst>
              <a:ext uri="{FF2B5EF4-FFF2-40B4-BE49-F238E27FC236}">
                <ns2:creationId id="{14202C32-ABD1-4AB0-99FC-FAEF5DA4CEA5}"/>
              </a:ext>
            </a:extLst>
          </p:cNvPr>
          <p:cNvSpPr>
            <a:spLocks noGrp="1"/>
          </p:cNvSpPr>
          <p:nvPr/>
        </p:nvSpPr>
        <p:spPr>
          <a:xfrm>
            <a:off x="0" y="1981200"/>
            <a:ext cx="12192000" cy="4763"/>
          </a:xfrm>
          <a:prstGeom prst="rect">
            <a:avLst/>
          </a:prstGeom>
          <a:solidFill>
            <a:srgbClr val="24425E"/>
          </a:solidFill>
          <a:ln w="0">
            <a:noFill/>
          </a:ln>
        </p:spPr>
      </p:sp>
      <p:sp>
        <p:nvSpPr>
          <p:cNvPr id="25" name="">
            <a:extLst>
              <a:ext uri="{FF2B5EF4-FFF2-40B4-BE49-F238E27FC236}">
                <ns2:creationId id="{0EFCF135-F8FB-49C3-9FAE-9F2E28605D70}"/>
              </a:ext>
            </a:extLst>
          </p:cNvPr>
          <p:cNvSpPr>
            <a:spLocks noGrp="1"/>
          </p:cNvSpPr>
          <p:nvPr/>
        </p:nvSpPr>
        <p:spPr>
          <a:xfrm>
            <a:off x="0" y="2590800"/>
            <a:ext cx="12192000" cy="4763"/>
          </a:xfrm>
          <a:prstGeom prst="rect">
            <a:avLst/>
          </a:prstGeom>
          <a:solidFill>
            <a:srgbClr val="24425E"/>
          </a:solidFill>
          <a:ln w="0">
            <a:noFill/>
          </a:ln>
        </p:spPr>
      </p:sp>
      <p:sp>
        <p:nvSpPr>
          <p:cNvPr id="26" name="">
            <a:extLst>
              <a:ext uri="{FF2B5EF4-FFF2-40B4-BE49-F238E27FC236}">
                <ns2:creationId id="{6EAD444D-3C74-4593-B53C-C90D2FE27BC9}"/>
              </a:ext>
            </a:extLst>
          </p:cNvPr>
          <p:cNvSpPr>
            <a:spLocks noGrp="1"/>
          </p:cNvSpPr>
          <p:nvPr/>
        </p:nvSpPr>
        <p:spPr>
          <a:xfrm>
            <a:off x="0" y="3200400"/>
            <a:ext cx="12192000" cy="4763"/>
          </a:xfrm>
          <a:prstGeom prst="rect">
            <a:avLst/>
          </a:prstGeom>
          <a:solidFill>
            <a:srgbClr val="24425E"/>
          </a:solidFill>
          <a:ln w="0">
            <a:noFill/>
          </a:ln>
        </p:spPr>
      </p:sp>
      <p:sp>
        <p:nvSpPr>
          <p:cNvPr id="27" name="">
            <a:extLst>
              <a:ext uri="{FF2B5EF4-FFF2-40B4-BE49-F238E27FC236}">
                <ns2:creationId id="{D73461B8-B87D-4D61-AFAA-F683ED94EDE7}"/>
              </a:ext>
            </a:extLst>
          </p:cNvPr>
          <p:cNvSpPr>
            <a:spLocks noGrp="1"/>
          </p:cNvSpPr>
          <p:nvPr/>
        </p:nvSpPr>
        <p:spPr>
          <a:xfrm>
            <a:off x="0" y="3810000"/>
            <a:ext cx="12192000" cy="4763"/>
          </a:xfrm>
          <a:prstGeom prst="rect">
            <a:avLst/>
          </a:prstGeom>
          <a:solidFill>
            <a:srgbClr val="24425E"/>
          </a:solidFill>
          <a:ln w="0">
            <a:noFill/>
          </a:ln>
        </p:spPr>
      </p:sp>
      <p:sp>
        <p:nvSpPr>
          <p:cNvPr id="28" name="">
            <a:extLst>
              <a:ext uri="{FF2B5EF4-FFF2-40B4-BE49-F238E27FC236}">
                <ns2:creationId id="{E46D4E00-4923-4416-A0FA-B0EA2EE5674F}"/>
              </a:ext>
            </a:extLst>
          </p:cNvPr>
          <p:cNvSpPr>
            <a:spLocks noGrp="1"/>
          </p:cNvSpPr>
          <p:nvPr/>
        </p:nvSpPr>
        <p:spPr>
          <a:xfrm>
            <a:off x="0" y="4419600"/>
            <a:ext cx="12192000" cy="4763"/>
          </a:xfrm>
          <a:prstGeom prst="rect">
            <a:avLst/>
          </a:prstGeom>
          <a:solidFill>
            <a:srgbClr val="24425E"/>
          </a:solidFill>
          <a:ln w="0">
            <a:noFill/>
          </a:ln>
        </p:spPr>
      </p:sp>
      <p:sp>
        <p:nvSpPr>
          <p:cNvPr id="29" name="">
            <a:extLst>
              <a:ext uri="{FF2B5EF4-FFF2-40B4-BE49-F238E27FC236}">
                <ns2:creationId id="{71B7FA65-C27A-4758-B2D9-7CDE9421077D}"/>
              </a:ext>
            </a:extLst>
          </p:cNvPr>
          <p:cNvSpPr>
            <a:spLocks noGrp="1"/>
          </p:cNvSpPr>
          <p:nvPr/>
        </p:nvSpPr>
        <p:spPr>
          <a:xfrm>
            <a:off x="0" y="5029200"/>
            <a:ext cx="12192000" cy="4763"/>
          </a:xfrm>
          <a:prstGeom prst="rect">
            <a:avLst/>
          </a:prstGeom>
          <a:solidFill>
            <a:srgbClr val="24425E"/>
          </a:solidFill>
          <a:ln w="0">
            <a:noFill/>
          </a:ln>
        </p:spPr>
      </p:sp>
      <p:sp>
        <p:nvSpPr>
          <p:cNvPr id="30" name="">
            <a:extLst>
              <a:ext uri="{FF2B5EF4-FFF2-40B4-BE49-F238E27FC236}">
                <ns2:creationId id="{9B73163A-E1C0-43D5-AD47-288286E40C0C}"/>
              </a:ext>
            </a:extLst>
          </p:cNvPr>
          <p:cNvSpPr>
            <a:spLocks noGrp="1"/>
          </p:cNvSpPr>
          <p:nvPr/>
        </p:nvSpPr>
        <p:spPr>
          <a:xfrm>
            <a:off x="0" y="5638800"/>
            <a:ext cx="12192000" cy="4763"/>
          </a:xfrm>
          <a:prstGeom prst="rect">
            <a:avLst/>
          </a:prstGeom>
          <a:solidFill>
            <a:srgbClr val="24425E"/>
          </a:solidFill>
          <a:ln w="0">
            <a:noFill/>
          </a:ln>
        </p:spPr>
      </p:sp>
      <p:sp>
        <p:nvSpPr>
          <p:cNvPr id="31" name="">
            <a:extLst>
              <a:ext uri="{FF2B5EF4-FFF2-40B4-BE49-F238E27FC236}">
                <ns2:creationId id="{15AB4E9A-D06A-4EFB-9AC7-00CA471493D9}"/>
              </a:ext>
            </a:extLst>
          </p:cNvPr>
          <p:cNvSpPr>
            <a:spLocks noGrp="1"/>
          </p:cNvSpPr>
          <p:nvPr/>
        </p:nvSpPr>
        <p:spPr>
          <a:xfrm>
            <a:off x="0" y="6248400"/>
            <a:ext cx="12192000" cy="4763"/>
          </a:xfrm>
          <a:prstGeom prst="rect">
            <a:avLst/>
          </a:prstGeom>
          <a:solidFill>
            <a:srgbClr val="24425E"/>
          </a:solidFill>
          <a:ln w="0">
            <a:noFill/>
          </a:ln>
        </p:spPr>
      </p:sp>
      <p:sp>
        <p:nvSpPr>
          <p:cNvPr id="32" name="">
            <a:extLst>
              <a:ext uri="{FF2B5EF4-FFF2-40B4-BE49-F238E27FC236}">
                <ns2:creationId id="{A9EA579E-1B78-4A46-9421-2FB108656C09}"/>
              </a:ext>
            </a:extLst>
          </p:cNvPr>
          <p:cNvSpPr>
            <a:spLocks noGrp="1"/>
          </p:cNvSpPr>
          <p:nvPr/>
        </p:nvSpPr>
        <p:spPr>
          <a:xfrm>
            <a:off x="304800" y="304800"/>
            <a:ext cx="11582400" cy="19050"/>
          </a:xfrm>
          <a:prstGeom prst="rect">
            <a:avLst/>
          </a:prstGeom>
          <a:solidFill>
            <a:srgbClr val="F2BC42"/>
          </a:solidFill>
          <a:ln w="0">
            <a:noFill/>
          </a:ln>
        </p:spPr>
      </p:sp>
      <p:sp>
        <p:nvSpPr>
          <p:cNvPr id="33" name="">
            <a:extLst>
              <a:ext uri="{FF2B5EF4-FFF2-40B4-BE49-F238E27FC236}">
                <ns2:creationId id="{55DF0F6B-F0F3-4CEB-B072-C50689549CCA}"/>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F2BC42"/>
                </a:solidFill>
                <a:latin typeface="Noto Sans"/>
                <a:ea typeface="Noto Sans"/>
                <a:cs typeface="Noto Sans"/>
              </a:defRPr>
            </a:defPPr>
          </a:lstStyle>
          <a:p>
            <a:pPr>
              <a:defRPr sz="3000" b="1">
                <a:solidFill>
                  <a:srgbClr val="F2BC42"/>
                </a:solidFill>
                <a:latin typeface="Noto Sans"/>
                <a:ea typeface="Noto Sans"/>
                <a:cs typeface="Noto Sans"/>
              </a:defRPr>
              <a:spcBef>
                <a:spcPts val="0"/>
              </a:spcBef>
              <a:spcAft>
                <a:spcPts val="0"/>
              </a:spcAft>
              <a:lnSpc>
                <a:spcPct val="110000"/>
              </a:lnSpc>
            </a:pPr>
            <a:r>
              <a:rPr sz="3000" b="1">
                <a:solidFill>
                  <a:srgbClr val="F2BC42"/>
                </a:solidFill>
                <a:latin typeface="Noto Sans"/>
                <a:ea typeface="Noto Sans"/>
                <a:cs typeface="Noto Sans"/>
              </a:rPr>
              <a:t>Additional passages</a:t>
            </a:r>
          </a:p>
        </p:txBody>
      </p:sp>
      <p:sp>
        <p:nvSpPr>
          <p:cNvPr id="34" name="">
            <a:extLst>
              <a:ext uri="{FF2B5EF4-FFF2-40B4-BE49-F238E27FC236}">
                <ns2:creationId id="{4CB00A29-ECD5-4F7D-8E5F-7DBC4EBB78B6}"/>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ECF3FC"/>
                </a:solidFill>
                <a:latin typeface="Noto Sans"/>
                <a:ea typeface="Noto Sans"/>
                <a:cs typeface="Noto Sans"/>
              </a:defRPr>
            </a:defPPr>
          </a:lstStyle>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To enhance the emergency ambulance services (EAS), the FSD</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offers post-dispatch advice (PDA) by phone after dispatching</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ambulances to scenes.</a:t>
            </a:r>
          </a:p>
        </p:txBody>
      </p:sp>
      <p:sp>
        <p:nvSpPr>
          <p:cNvPr id="35" name="">
            <a:extLst>
              <a:ext uri="{FF2B5EF4-FFF2-40B4-BE49-F238E27FC236}">
                <ns2:creationId id="{41575869-113B-410A-967E-902444D7AB2B}"/>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ECF3FC"/>
                </a:solidFill>
                <a:latin typeface="Noto Sans"/>
                <a:ea typeface="Noto Sans"/>
                <a:cs typeface="Noto Sans"/>
              </a:defRPr>
            </a:defPPr>
          </a:lstStyle>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Frontline fire personnel are also trained as first responders to</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provide basic life support for casualties and patients before the</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arrival of ambulance crews.</a:t>
            </a:r>
          </a:p>
        </p:txBody>
      </p:sp>
      <p:sp>
        <p:nvSpPr>
          <p:cNvPr id="36" name="">
            <a:extLst>
              <a:ext uri="{FF2B5EF4-FFF2-40B4-BE49-F238E27FC236}">
                <ns2:creationId id="{360E5F54-27F5-4D52-8E8D-4D43D51DF949}"/>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ECF3FC"/>
                </a:solidFill>
                <a:latin typeface="Noto Sans"/>
                <a:ea typeface="Noto Sans"/>
                <a:cs typeface="Noto Sans"/>
              </a:defRPr>
            </a:defPPr>
          </a:lstStyle>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In 2024, the first responders turned out for 40,352 cases.</a:t>
            </a:r>
          </a:p>
        </p:txBody>
      </p:sp>
      <p:sp>
        <p:nvSpPr>
          <p:cNvPr id="37" name="">
            <a:extLst>
              <a:ext uri="{FF2B5EF4-FFF2-40B4-BE49-F238E27FC236}">
                <ns2:creationId id="{8DEC38F4-29BB-4996-A80F-030504404BB2}"/>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A7BED5"/>
                </a:solidFill>
                <a:latin typeface="Noto Sans"/>
                <a:ea typeface="Noto Sans"/>
                <a:cs typeface="Noto Sans"/>
              </a:defRPr>
            </a:defPPr>
          </a:lstStyle>
          <a:p>
            <a:pPr>
              <a:defRPr sz="1200" b="0">
                <a:solidFill>
                  <a:srgbClr val="A7BED5"/>
                </a:solidFill>
                <a:latin typeface="Noto Sans"/>
                <a:ea typeface="Noto Sans"/>
                <a:cs typeface="Noto Sans"/>
              </a:defRPr>
              <a:spcBef>
                <a:spcPts val="0"/>
              </a:spcBef>
              <a:spcAft>
                <a:spcPts val="0"/>
              </a:spcAft>
              <a:lnSpc>
                <a:spcPct val="110000"/>
              </a:lnSpc>
            </a:pPr>
            <a:r>
              <a:rPr sz="1200" b="0">
                <a:solidFill>
                  <a:srgbClr val="A7BED5"/>
                </a:solidFill>
                <a:latin typeface="Noto Sans"/>
                <a:ea typeface="Noto Sans"/>
                <a:cs typeface="Noto Sans"/>
              </a:rPr>
              <a:t>Source: original PDF, pp. 1</a:t>
            </a:r>
          </a:p>
        </p:txBody>
      </p:sp>
      <p:sp>
        <p:nvSpPr>
          <p:cNvPr id="38" name="">
            <a:extLst>
              <a:ext uri="{FF2B5EF4-FFF2-40B4-BE49-F238E27FC236}">
                <ns2:creationId id="{554A6E7E-1FDD-4616-A67E-0101F6475B7C}"/>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A7BED5"/>
                </a:solidFill>
                <a:latin typeface="Noto Sans"/>
                <a:ea typeface="Noto Sans"/>
                <a:cs typeface="Noto Sans"/>
              </a:defRPr>
            </a:defPPr>
          </a:lstStyle>
          <a:p>
            <a:pPr>
              <a:defRPr sz="1200" b="0">
                <a:solidFill>
                  <a:srgbClr val="A7BED5"/>
                </a:solidFill>
                <a:latin typeface="Noto Sans"/>
                <a:ea typeface="Noto Sans"/>
                <a:cs typeface="Noto Sans"/>
              </a:defRPr>
            </a:pPr>
            <a:r>
              <a:rPr sz="1200" b="0">
                <a:solidFill>
                  <a:srgbClr val="A7BED5"/>
                </a:solidFill>
                <a:latin typeface="Noto Sans"/>
                <a:ea typeface="Noto Sans"/>
                <a:cs typeface="Noto Sans"/>
              </a:rPr>
              <a:t>5 / 8</a:t>
            </a:r>
          </a:p>
        </p:txBody>
      </p:sp>
    </p:spTree>
    <p:extLst>
      <p:ext uri="{BB962C8B-B14F-4D97-AF65-F5344CB8AC3E}">
        <ns3:creationId val="145718462"/>
      </p:ext>
    </p:extLst>
  </p:cSld>
</p:sld>
</file>

<file path=ppt/slides/slide6.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10263F"/>
        </a:solidFill>
      </p:bgPr>
    </p:bg>
    <p:spTree>
      <p:nvGrpSpPr>
        <p:cNvPr id="1" name=""/>
        <p:cNvGrpSpPr/>
        <p:nvPr/>
      </p:nvGrpSpPr>
      <p:grpSpPr>
        <a:xfrm/>
      </p:grpSpPr>
      <p:sp>
        <p:nvSpPr>
          <p:cNvPr id="39" name="">
            <a:extLst>
              <a:ext uri="{FF2B5EF4-FFF2-40B4-BE49-F238E27FC236}">
                <ns2:creationId id="{E867AF17-2159-4AD9-81F9-7923D366EABD}"/>
              </a:ext>
            </a:extLst>
          </p:cNvPr>
          <p:cNvSpPr>
            <a:spLocks noGrp="1"/>
          </p:cNvSpPr>
          <p:nvPr/>
        </p:nvSpPr>
        <p:spPr>
          <a:xfrm>
            <a:off x="304800" y="0"/>
            <a:ext cx="4763" cy="6858000"/>
          </a:xfrm>
          <a:prstGeom prst="rect">
            <a:avLst/>
          </a:prstGeom>
          <a:solidFill>
            <a:srgbClr val="24425E"/>
          </a:solidFill>
          <a:ln w="0">
            <a:noFill/>
          </a:ln>
        </p:spPr>
      </p:sp>
      <p:sp>
        <p:nvSpPr>
          <p:cNvPr id="2" name="">
            <a:extLst>
              <a:ext uri="{FF2B5EF4-FFF2-40B4-BE49-F238E27FC236}">
                <ns2:creationId id="{41279E19-D03C-4876-9896-F7C4CA23E306}"/>
              </a:ext>
            </a:extLst>
          </p:cNvPr>
          <p:cNvSpPr>
            <a:spLocks noGrp="1"/>
          </p:cNvSpPr>
          <p:nvPr/>
        </p:nvSpPr>
        <p:spPr>
          <a:xfrm>
            <a:off x="914400" y="0"/>
            <a:ext cx="4763" cy="6858000"/>
          </a:xfrm>
          <a:prstGeom prst="rect">
            <a:avLst/>
          </a:prstGeom>
          <a:solidFill>
            <a:srgbClr val="24425E"/>
          </a:solidFill>
          <a:ln w="0">
            <a:noFill/>
          </a:ln>
        </p:spPr>
      </p:sp>
      <p:sp>
        <p:nvSpPr>
          <p:cNvPr id="3" name="">
            <a:extLst>
              <a:ext uri="{FF2B5EF4-FFF2-40B4-BE49-F238E27FC236}">
                <ns2:creationId id="{AB9C1701-4C44-488E-85E2-5CFAF421FA81}"/>
              </a:ext>
            </a:extLst>
          </p:cNvPr>
          <p:cNvSpPr>
            <a:spLocks noGrp="1"/>
          </p:cNvSpPr>
          <p:nvPr/>
        </p:nvSpPr>
        <p:spPr>
          <a:xfrm>
            <a:off x="1524000" y="0"/>
            <a:ext cx="4763" cy="6858000"/>
          </a:xfrm>
          <a:prstGeom prst="rect">
            <a:avLst/>
          </a:prstGeom>
          <a:solidFill>
            <a:srgbClr val="24425E"/>
          </a:solidFill>
          <a:ln w="0">
            <a:noFill/>
          </a:ln>
        </p:spPr>
      </p:sp>
      <p:sp>
        <p:nvSpPr>
          <p:cNvPr id="4" name="">
            <a:extLst>
              <a:ext uri="{FF2B5EF4-FFF2-40B4-BE49-F238E27FC236}">
                <ns2:creationId id="{79981963-051F-4740-A3A9-4F941039D3E3}"/>
              </a:ext>
            </a:extLst>
          </p:cNvPr>
          <p:cNvSpPr>
            <a:spLocks noGrp="1"/>
          </p:cNvSpPr>
          <p:nvPr/>
        </p:nvSpPr>
        <p:spPr>
          <a:xfrm>
            <a:off x="2133600" y="0"/>
            <a:ext cx="4763" cy="6858000"/>
          </a:xfrm>
          <a:prstGeom prst="rect">
            <a:avLst/>
          </a:prstGeom>
          <a:solidFill>
            <a:srgbClr val="24425E"/>
          </a:solidFill>
          <a:ln w="0">
            <a:noFill/>
          </a:ln>
        </p:spPr>
      </p:sp>
      <p:sp>
        <p:nvSpPr>
          <p:cNvPr id="5" name="">
            <a:extLst>
              <a:ext uri="{FF2B5EF4-FFF2-40B4-BE49-F238E27FC236}">
                <ns2:creationId id="{96B168BE-A7A1-42CA-9154-0E286FB4A7B6}"/>
              </a:ext>
            </a:extLst>
          </p:cNvPr>
          <p:cNvSpPr>
            <a:spLocks noGrp="1"/>
          </p:cNvSpPr>
          <p:nvPr/>
        </p:nvSpPr>
        <p:spPr>
          <a:xfrm>
            <a:off x="2743200" y="0"/>
            <a:ext cx="4763" cy="6858000"/>
          </a:xfrm>
          <a:prstGeom prst="rect">
            <a:avLst/>
          </a:prstGeom>
          <a:solidFill>
            <a:srgbClr val="24425E"/>
          </a:solidFill>
          <a:ln w="0">
            <a:noFill/>
          </a:ln>
        </p:spPr>
      </p:sp>
      <p:sp>
        <p:nvSpPr>
          <p:cNvPr id="6" name="">
            <a:extLst>
              <a:ext uri="{FF2B5EF4-FFF2-40B4-BE49-F238E27FC236}">
                <ns2:creationId id="{34B3859A-4E31-4C14-A99A-1D9E205BD727}"/>
              </a:ext>
            </a:extLst>
          </p:cNvPr>
          <p:cNvSpPr>
            <a:spLocks noGrp="1"/>
          </p:cNvSpPr>
          <p:nvPr/>
        </p:nvSpPr>
        <p:spPr>
          <a:xfrm>
            <a:off x="3352800" y="0"/>
            <a:ext cx="4763" cy="6858000"/>
          </a:xfrm>
          <a:prstGeom prst="rect">
            <a:avLst/>
          </a:prstGeom>
          <a:solidFill>
            <a:srgbClr val="24425E"/>
          </a:solidFill>
          <a:ln w="0">
            <a:noFill/>
          </a:ln>
        </p:spPr>
      </p:sp>
      <p:sp>
        <p:nvSpPr>
          <p:cNvPr id="7" name="">
            <a:extLst>
              <a:ext uri="{FF2B5EF4-FFF2-40B4-BE49-F238E27FC236}">
                <ns2:creationId id="{DF37CABE-4723-4F8A-AB2B-AF28635FE18C}"/>
              </a:ext>
            </a:extLst>
          </p:cNvPr>
          <p:cNvSpPr>
            <a:spLocks noGrp="1"/>
          </p:cNvSpPr>
          <p:nvPr/>
        </p:nvSpPr>
        <p:spPr>
          <a:xfrm>
            <a:off x="3962400" y="0"/>
            <a:ext cx="4763" cy="6858000"/>
          </a:xfrm>
          <a:prstGeom prst="rect">
            <a:avLst/>
          </a:prstGeom>
          <a:solidFill>
            <a:srgbClr val="24425E"/>
          </a:solidFill>
          <a:ln w="0">
            <a:noFill/>
          </a:ln>
        </p:spPr>
      </p:sp>
      <p:sp>
        <p:nvSpPr>
          <p:cNvPr id="8" name="">
            <a:extLst>
              <a:ext uri="{FF2B5EF4-FFF2-40B4-BE49-F238E27FC236}">
                <ns2:creationId id="{80477965-8343-4E4E-BE47-4E140336165B}"/>
              </a:ext>
            </a:extLst>
          </p:cNvPr>
          <p:cNvSpPr>
            <a:spLocks noGrp="1"/>
          </p:cNvSpPr>
          <p:nvPr/>
        </p:nvSpPr>
        <p:spPr>
          <a:xfrm>
            <a:off x="4572000" y="0"/>
            <a:ext cx="4763" cy="6858000"/>
          </a:xfrm>
          <a:prstGeom prst="rect">
            <a:avLst/>
          </a:prstGeom>
          <a:solidFill>
            <a:srgbClr val="24425E"/>
          </a:solidFill>
          <a:ln w="0">
            <a:noFill/>
          </a:ln>
        </p:spPr>
      </p:sp>
      <p:sp>
        <p:nvSpPr>
          <p:cNvPr id="9" name="">
            <a:extLst>
              <a:ext uri="{FF2B5EF4-FFF2-40B4-BE49-F238E27FC236}">
                <ns2:creationId id="{9FADD011-E5B1-4FAA-9967-C852F7AAD02E}"/>
              </a:ext>
            </a:extLst>
          </p:cNvPr>
          <p:cNvSpPr>
            <a:spLocks noGrp="1"/>
          </p:cNvSpPr>
          <p:nvPr/>
        </p:nvSpPr>
        <p:spPr>
          <a:xfrm>
            <a:off x="5181600" y="0"/>
            <a:ext cx="4763" cy="6858000"/>
          </a:xfrm>
          <a:prstGeom prst="rect">
            <a:avLst/>
          </a:prstGeom>
          <a:solidFill>
            <a:srgbClr val="24425E"/>
          </a:solidFill>
          <a:ln w="0">
            <a:noFill/>
          </a:ln>
        </p:spPr>
      </p:sp>
      <p:sp>
        <p:nvSpPr>
          <p:cNvPr id="10" name="">
            <a:extLst>
              <a:ext uri="{FF2B5EF4-FFF2-40B4-BE49-F238E27FC236}">
                <ns2:creationId id="{E24E0D6C-EB56-4CC5-B617-5356DD5CF80A}"/>
              </a:ext>
            </a:extLst>
          </p:cNvPr>
          <p:cNvSpPr>
            <a:spLocks noGrp="1"/>
          </p:cNvSpPr>
          <p:nvPr/>
        </p:nvSpPr>
        <p:spPr>
          <a:xfrm>
            <a:off x="5791200" y="0"/>
            <a:ext cx="4763" cy="6858000"/>
          </a:xfrm>
          <a:prstGeom prst="rect">
            <a:avLst/>
          </a:prstGeom>
          <a:solidFill>
            <a:srgbClr val="24425E"/>
          </a:solidFill>
          <a:ln w="0">
            <a:noFill/>
          </a:ln>
        </p:spPr>
      </p:sp>
      <p:sp>
        <p:nvSpPr>
          <p:cNvPr id="11" name="">
            <a:extLst>
              <a:ext uri="{FF2B5EF4-FFF2-40B4-BE49-F238E27FC236}">
                <ns2:creationId id="{3C3F9A42-7F2B-44F4-A8DF-0C81960D0CFB}"/>
              </a:ext>
            </a:extLst>
          </p:cNvPr>
          <p:cNvSpPr>
            <a:spLocks noGrp="1"/>
          </p:cNvSpPr>
          <p:nvPr/>
        </p:nvSpPr>
        <p:spPr>
          <a:xfrm>
            <a:off x="6400800" y="0"/>
            <a:ext cx="4763" cy="6858000"/>
          </a:xfrm>
          <a:prstGeom prst="rect">
            <a:avLst/>
          </a:prstGeom>
          <a:solidFill>
            <a:srgbClr val="24425E"/>
          </a:solidFill>
          <a:ln w="0">
            <a:noFill/>
          </a:ln>
        </p:spPr>
      </p:sp>
      <p:sp>
        <p:nvSpPr>
          <p:cNvPr id="12" name="">
            <a:extLst>
              <a:ext uri="{FF2B5EF4-FFF2-40B4-BE49-F238E27FC236}">
                <ns2:creationId id="{FB298812-C5FC-432B-9EFD-DCE69D5374B1}"/>
              </a:ext>
            </a:extLst>
          </p:cNvPr>
          <p:cNvSpPr>
            <a:spLocks noGrp="1"/>
          </p:cNvSpPr>
          <p:nvPr/>
        </p:nvSpPr>
        <p:spPr>
          <a:xfrm>
            <a:off x="7010400" y="0"/>
            <a:ext cx="4763" cy="6858000"/>
          </a:xfrm>
          <a:prstGeom prst="rect">
            <a:avLst/>
          </a:prstGeom>
          <a:solidFill>
            <a:srgbClr val="24425E"/>
          </a:solidFill>
          <a:ln w="0">
            <a:noFill/>
          </a:ln>
        </p:spPr>
      </p:sp>
      <p:sp>
        <p:nvSpPr>
          <p:cNvPr id="13" name="">
            <a:extLst>
              <a:ext uri="{FF2B5EF4-FFF2-40B4-BE49-F238E27FC236}">
                <ns2:creationId id="{03BEA143-2EDE-47AF-9D9F-A41DB6875463}"/>
              </a:ext>
            </a:extLst>
          </p:cNvPr>
          <p:cNvSpPr>
            <a:spLocks noGrp="1"/>
          </p:cNvSpPr>
          <p:nvPr/>
        </p:nvSpPr>
        <p:spPr>
          <a:xfrm>
            <a:off x="7620000" y="0"/>
            <a:ext cx="4763" cy="6858000"/>
          </a:xfrm>
          <a:prstGeom prst="rect">
            <a:avLst/>
          </a:prstGeom>
          <a:solidFill>
            <a:srgbClr val="24425E"/>
          </a:solidFill>
          <a:ln w="0">
            <a:noFill/>
          </a:ln>
        </p:spPr>
      </p:sp>
      <p:sp>
        <p:nvSpPr>
          <p:cNvPr id="14" name="">
            <a:extLst>
              <a:ext uri="{FF2B5EF4-FFF2-40B4-BE49-F238E27FC236}">
                <ns2:creationId id="{18098E33-21B4-42CD-8F00-80B8083DAE3B}"/>
              </a:ext>
            </a:extLst>
          </p:cNvPr>
          <p:cNvSpPr>
            <a:spLocks noGrp="1"/>
          </p:cNvSpPr>
          <p:nvPr/>
        </p:nvSpPr>
        <p:spPr>
          <a:xfrm>
            <a:off x="8229600" y="0"/>
            <a:ext cx="4763" cy="6858000"/>
          </a:xfrm>
          <a:prstGeom prst="rect">
            <a:avLst/>
          </a:prstGeom>
          <a:solidFill>
            <a:srgbClr val="24425E"/>
          </a:solidFill>
          <a:ln w="0">
            <a:noFill/>
          </a:ln>
        </p:spPr>
      </p:sp>
      <p:sp>
        <p:nvSpPr>
          <p:cNvPr id="15" name="">
            <a:extLst>
              <a:ext uri="{FF2B5EF4-FFF2-40B4-BE49-F238E27FC236}">
                <ns2:creationId id="{F0DE0FEF-99DD-4301-A67A-9F26EDFC4CEA}"/>
              </a:ext>
            </a:extLst>
          </p:cNvPr>
          <p:cNvSpPr>
            <a:spLocks noGrp="1"/>
          </p:cNvSpPr>
          <p:nvPr/>
        </p:nvSpPr>
        <p:spPr>
          <a:xfrm>
            <a:off x="8839200" y="0"/>
            <a:ext cx="4763" cy="6858000"/>
          </a:xfrm>
          <a:prstGeom prst="rect">
            <a:avLst/>
          </a:prstGeom>
          <a:solidFill>
            <a:srgbClr val="24425E"/>
          </a:solidFill>
          <a:ln w="0">
            <a:noFill/>
          </a:ln>
        </p:spPr>
      </p:sp>
      <p:sp>
        <p:nvSpPr>
          <p:cNvPr id="16" name="">
            <a:extLst>
              <a:ext uri="{FF2B5EF4-FFF2-40B4-BE49-F238E27FC236}">
                <ns2:creationId id="{FED2941A-A8B2-4640-A5A5-FA59FFD44A48}"/>
              </a:ext>
            </a:extLst>
          </p:cNvPr>
          <p:cNvSpPr>
            <a:spLocks noGrp="1"/>
          </p:cNvSpPr>
          <p:nvPr/>
        </p:nvSpPr>
        <p:spPr>
          <a:xfrm>
            <a:off x="9448800" y="0"/>
            <a:ext cx="4763" cy="6858000"/>
          </a:xfrm>
          <a:prstGeom prst="rect">
            <a:avLst/>
          </a:prstGeom>
          <a:solidFill>
            <a:srgbClr val="24425E"/>
          </a:solidFill>
          <a:ln w="0">
            <a:noFill/>
          </a:ln>
        </p:spPr>
      </p:sp>
      <p:sp>
        <p:nvSpPr>
          <p:cNvPr id="17" name="">
            <a:extLst>
              <a:ext uri="{FF2B5EF4-FFF2-40B4-BE49-F238E27FC236}">
                <ns2:creationId id="{F3E1CECF-3F0F-42C4-B496-E8F027B24526}"/>
              </a:ext>
            </a:extLst>
          </p:cNvPr>
          <p:cNvSpPr>
            <a:spLocks noGrp="1"/>
          </p:cNvSpPr>
          <p:nvPr/>
        </p:nvSpPr>
        <p:spPr>
          <a:xfrm>
            <a:off x="10058400" y="0"/>
            <a:ext cx="4763" cy="6858000"/>
          </a:xfrm>
          <a:prstGeom prst="rect">
            <a:avLst/>
          </a:prstGeom>
          <a:solidFill>
            <a:srgbClr val="24425E"/>
          </a:solidFill>
          <a:ln w="0">
            <a:noFill/>
          </a:ln>
        </p:spPr>
      </p:sp>
      <p:sp>
        <p:nvSpPr>
          <p:cNvPr id="18" name="">
            <a:extLst>
              <a:ext uri="{FF2B5EF4-FFF2-40B4-BE49-F238E27FC236}">
                <ns2:creationId id="{7224C4D1-0621-4D40-975D-A1F98FEA0BA7}"/>
              </a:ext>
            </a:extLst>
          </p:cNvPr>
          <p:cNvSpPr>
            <a:spLocks noGrp="1"/>
          </p:cNvSpPr>
          <p:nvPr/>
        </p:nvSpPr>
        <p:spPr>
          <a:xfrm>
            <a:off x="10668000" y="0"/>
            <a:ext cx="4763" cy="6858000"/>
          </a:xfrm>
          <a:prstGeom prst="rect">
            <a:avLst/>
          </a:prstGeom>
          <a:solidFill>
            <a:srgbClr val="24425E"/>
          </a:solidFill>
          <a:ln w="0">
            <a:noFill/>
          </a:ln>
        </p:spPr>
      </p:sp>
      <p:sp>
        <p:nvSpPr>
          <p:cNvPr id="19" name="">
            <a:extLst>
              <a:ext uri="{FF2B5EF4-FFF2-40B4-BE49-F238E27FC236}">
                <ns2:creationId id="{43F486D9-D4D0-4BA1-B0E6-F666721F9588}"/>
              </a:ext>
            </a:extLst>
          </p:cNvPr>
          <p:cNvSpPr>
            <a:spLocks noGrp="1"/>
          </p:cNvSpPr>
          <p:nvPr/>
        </p:nvSpPr>
        <p:spPr>
          <a:xfrm>
            <a:off x="11277600" y="0"/>
            <a:ext cx="4763" cy="6858000"/>
          </a:xfrm>
          <a:prstGeom prst="rect">
            <a:avLst/>
          </a:prstGeom>
          <a:solidFill>
            <a:srgbClr val="24425E"/>
          </a:solidFill>
          <a:ln w="0">
            <a:noFill/>
          </a:ln>
        </p:spPr>
      </p:sp>
      <p:sp>
        <p:nvSpPr>
          <p:cNvPr id="20" name="">
            <a:extLst>
              <a:ext uri="{FF2B5EF4-FFF2-40B4-BE49-F238E27FC236}">
                <ns2:creationId id="{38E083D3-D671-4A57-8E5D-5C6D3F2A4AE7}"/>
              </a:ext>
            </a:extLst>
          </p:cNvPr>
          <p:cNvSpPr>
            <a:spLocks noGrp="1"/>
          </p:cNvSpPr>
          <p:nvPr/>
        </p:nvSpPr>
        <p:spPr>
          <a:xfrm>
            <a:off x="11887200" y="0"/>
            <a:ext cx="4763" cy="6858000"/>
          </a:xfrm>
          <a:prstGeom prst="rect">
            <a:avLst/>
          </a:prstGeom>
          <a:solidFill>
            <a:srgbClr val="24425E"/>
          </a:solidFill>
          <a:ln w="0">
            <a:noFill/>
          </a:ln>
        </p:spPr>
      </p:sp>
      <p:sp>
        <p:nvSpPr>
          <p:cNvPr id="21" name="">
            <a:extLst>
              <a:ext uri="{FF2B5EF4-FFF2-40B4-BE49-F238E27FC236}">
                <ns2:creationId id="{C6AA4EF1-39BF-4F2A-8548-359B63F5A1F1}"/>
              </a:ext>
            </a:extLst>
          </p:cNvPr>
          <p:cNvSpPr>
            <a:spLocks noGrp="1"/>
          </p:cNvSpPr>
          <p:nvPr/>
        </p:nvSpPr>
        <p:spPr>
          <a:xfrm>
            <a:off x="0" y="152400"/>
            <a:ext cx="12192000" cy="4763"/>
          </a:xfrm>
          <a:prstGeom prst="rect">
            <a:avLst/>
          </a:prstGeom>
          <a:solidFill>
            <a:srgbClr val="24425E"/>
          </a:solidFill>
          <a:ln w="0">
            <a:noFill/>
          </a:ln>
        </p:spPr>
      </p:sp>
      <p:sp>
        <p:nvSpPr>
          <p:cNvPr id="22" name="">
            <a:extLst>
              <a:ext uri="{FF2B5EF4-FFF2-40B4-BE49-F238E27FC236}">
                <ns2:creationId id="{F4D6E88A-299D-4548-9075-AB74ECA90151}"/>
              </a:ext>
            </a:extLst>
          </p:cNvPr>
          <p:cNvSpPr>
            <a:spLocks noGrp="1"/>
          </p:cNvSpPr>
          <p:nvPr/>
        </p:nvSpPr>
        <p:spPr>
          <a:xfrm>
            <a:off x="0" y="762000"/>
            <a:ext cx="12192000" cy="4763"/>
          </a:xfrm>
          <a:prstGeom prst="rect">
            <a:avLst/>
          </a:prstGeom>
          <a:solidFill>
            <a:srgbClr val="24425E"/>
          </a:solidFill>
          <a:ln w="0">
            <a:noFill/>
          </a:ln>
        </p:spPr>
      </p:sp>
      <p:sp>
        <p:nvSpPr>
          <p:cNvPr id="23" name="">
            <a:extLst>
              <a:ext uri="{FF2B5EF4-FFF2-40B4-BE49-F238E27FC236}">
                <ns2:creationId id="{CE6D855B-6914-4406-9E56-3ECA45369F99}"/>
              </a:ext>
            </a:extLst>
          </p:cNvPr>
          <p:cNvSpPr>
            <a:spLocks noGrp="1"/>
          </p:cNvSpPr>
          <p:nvPr/>
        </p:nvSpPr>
        <p:spPr>
          <a:xfrm>
            <a:off x="0" y="1371600"/>
            <a:ext cx="12192000" cy="4763"/>
          </a:xfrm>
          <a:prstGeom prst="rect">
            <a:avLst/>
          </a:prstGeom>
          <a:solidFill>
            <a:srgbClr val="24425E"/>
          </a:solidFill>
          <a:ln w="0">
            <a:noFill/>
          </a:ln>
        </p:spPr>
      </p:sp>
      <p:sp>
        <p:nvSpPr>
          <p:cNvPr id="24" name="">
            <a:extLst>
              <a:ext uri="{FF2B5EF4-FFF2-40B4-BE49-F238E27FC236}">
                <ns2:creationId id="{9F6D9C4A-CB9C-43E3-8309-981C5404BDA1}"/>
              </a:ext>
            </a:extLst>
          </p:cNvPr>
          <p:cNvSpPr>
            <a:spLocks noGrp="1"/>
          </p:cNvSpPr>
          <p:nvPr/>
        </p:nvSpPr>
        <p:spPr>
          <a:xfrm>
            <a:off x="0" y="1981200"/>
            <a:ext cx="12192000" cy="4763"/>
          </a:xfrm>
          <a:prstGeom prst="rect">
            <a:avLst/>
          </a:prstGeom>
          <a:solidFill>
            <a:srgbClr val="24425E"/>
          </a:solidFill>
          <a:ln w="0">
            <a:noFill/>
          </a:ln>
        </p:spPr>
      </p:sp>
      <p:sp>
        <p:nvSpPr>
          <p:cNvPr id="25" name="">
            <a:extLst>
              <a:ext uri="{FF2B5EF4-FFF2-40B4-BE49-F238E27FC236}">
                <ns2:creationId id="{82000731-5942-4FAD-9DFE-33B2FF7F5260}"/>
              </a:ext>
            </a:extLst>
          </p:cNvPr>
          <p:cNvSpPr>
            <a:spLocks noGrp="1"/>
          </p:cNvSpPr>
          <p:nvPr/>
        </p:nvSpPr>
        <p:spPr>
          <a:xfrm>
            <a:off x="0" y="2590800"/>
            <a:ext cx="12192000" cy="4763"/>
          </a:xfrm>
          <a:prstGeom prst="rect">
            <a:avLst/>
          </a:prstGeom>
          <a:solidFill>
            <a:srgbClr val="24425E"/>
          </a:solidFill>
          <a:ln w="0">
            <a:noFill/>
          </a:ln>
        </p:spPr>
      </p:sp>
      <p:sp>
        <p:nvSpPr>
          <p:cNvPr id="26" name="">
            <a:extLst>
              <a:ext uri="{FF2B5EF4-FFF2-40B4-BE49-F238E27FC236}">
                <ns2:creationId id="{B634ACB9-E151-46B1-97FE-DE1B52AA556B}"/>
              </a:ext>
            </a:extLst>
          </p:cNvPr>
          <p:cNvSpPr>
            <a:spLocks noGrp="1"/>
          </p:cNvSpPr>
          <p:nvPr/>
        </p:nvSpPr>
        <p:spPr>
          <a:xfrm>
            <a:off x="0" y="3200400"/>
            <a:ext cx="12192000" cy="4763"/>
          </a:xfrm>
          <a:prstGeom prst="rect">
            <a:avLst/>
          </a:prstGeom>
          <a:solidFill>
            <a:srgbClr val="24425E"/>
          </a:solidFill>
          <a:ln w="0">
            <a:noFill/>
          </a:ln>
        </p:spPr>
      </p:sp>
      <p:sp>
        <p:nvSpPr>
          <p:cNvPr id="27" name="">
            <a:extLst>
              <a:ext uri="{FF2B5EF4-FFF2-40B4-BE49-F238E27FC236}">
                <ns2:creationId id="{82CF8560-1DA3-4880-AB23-EEA402FBF75C}"/>
              </a:ext>
            </a:extLst>
          </p:cNvPr>
          <p:cNvSpPr>
            <a:spLocks noGrp="1"/>
          </p:cNvSpPr>
          <p:nvPr/>
        </p:nvSpPr>
        <p:spPr>
          <a:xfrm>
            <a:off x="0" y="3810000"/>
            <a:ext cx="12192000" cy="4763"/>
          </a:xfrm>
          <a:prstGeom prst="rect">
            <a:avLst/>
          </a:prstGeom>
          <a:solidFill>
            <a:srgbClr val="24425E"/>
          </a:solidFill>
          <a:ln w="0">
            <a:noFill/>
          </a:ln>
        </p:spPr>
      </p:sp>
      <p:sp>
        <p:nvSpPr>
          <p:cNvPr id="28" name="">
            <a:extLst>
              <a:ext uri="{FF2B5EF4-FFF2-40B4-BE49-F238E27FC236}">
                <ns2:creationId id="{32A8835F-B0CE-45D3-A8EA-1788976FA5B1}"/>
              </a:ext>
            </a:extLst>
          </p:cNvPr>
          <p:cNvSpPr>
            <a:spLocks noGrp="1"/>
          </p:cNvSpPr>
          <p:nvPr/>
        </p:nvSpPr>
        <p:spPr>
          <a:xfrm>
            <a:off x="0" y="4419600"/>
            <a:ext cx="12192000" cy="4763"/>
          </a:xfrm>
          <a:prstGeom prst="rect">
            <a:avLst/>
          </a:prstGeom>
          <a:solidFill>
            <a:srgbClr val="24425E"/>
          </a:solidFill>
          <a:ln w="0">
            <a:noFill/>
          </a:ln>
        </p:spPr>
      </p:sp>
      <p:sp>
        <p:nvSpPr>
          <p:cNvPr id="29" name="">
            <a:extLst>
              <a:ext uri="{FF2B5EF4-FFF2-40B4-BE49-F238E27FC236}">
                <ns2:creationId id="{F2E40DB2-A972-43C0-A3F7-E153D8664B12}"/>
              </a:ext>
            </a:extLst>
          </p:cNvPr>
          <p:cNvSpPr>
            <a:spLocks noGrp="1"/>
          </p:cNvSpPr>
          <p:nvPr/>
        </p:nvSpPr>
        <p:spPr>
          <a:xfrm>
            <a:off x="0" y="5029200"/>
            <a:ext cx="12192000" cy="4763"/>
          </a:xfrm>
          <a:prstGeom prst="rect">
            <a:avLst/>
          </a:prstGeom>
          <a:solidFill>
            <a:srgbClr val="24425E"/>
          </a:solidFill>
          <a:ln w="0">
            <a:noFill/>
          </a:ln>
        </p:spPr>
      </p:sp>
      <p:sp>
        <p:nvSpPr>
          <p:cNvPr id="30" name="">
            <a:extLst>
              <a:ext uri="{FF2B5EF4-FFF2-40B4-BE49-F238E27FC236}">
                <ns2:creationId id="{A18DD9C5-2735-4764-A805-3B8745DF7AF0}"/>
              </a:ext>
            </a:extLst>
          </p:cNvPr>
          <p:cNvSpPr>
            <a:spLocks noGrp="1"/>
          </p:cNvSpPr>
          <p:nvPr/>
        </p:nvSpPr>
        <p:spPr>
          <a:xfrm>
            <a:off x="0" y="5638800"/>
            <a:ext cx="12192000" cy="4763"/>
          </a:xfrm>
          <a:prstGeom prst="rect">
            <a:avLst/>
          </a:prstGeom>
          <a:solidFill>
            <a:srgbClr val="24425E"/>
          </a:solidFill>
          <a:ln w="0">
            <a:noFill/>
          </a:ln>
        </p:spPr>
      </p:sp>
      <p:sp>
        <p:nvSpPr>
          <p:cNvPr id="31" name="">
            <a:extLst>
              <a:ext uri="{FF2B5EF4-FFF2-40B4-BE49-F238E27FC236}">
                <ns2:creationId id="{ECCF17A7-8A84-4B73-939A-E13D30310D26}"/>
              </a:ext>
            </a:extLst>
          </p:cNvPr>
          <p:cNvSpPr>
            <a:spLocks noGrp="1"/>
          </p:cNvSpPr>
          <p:nvPr/>
        </p:nvSpPr>
        <p:spPr>
          <a:xfrm>
            <a:off x="0" y="6248400"/>
            <a:ext cx="12192000" cy="4763"/>
          </a:xfrm>
          <a:prstGeom prst="rect">
            <a:avLst/>
          </a:prstGeom>
          <a:solidFill>
            <a:srgbClr val="24425E"/>
          </a:solidFill>
          <a:ln w="0">
            <a:noFill/>
          </a:ln>
        </p:spPr>
      </p:sp>
      <p:sp>
        <p:nvSpPr>
          <p:cNvPr id="32" name="">
            <a:extLst>
              <a:ext uri="{FF2B5EF4-FFF2-40B4-BE49-F238E27FC236}">
                <ns2:creationId id="{9A3A7D44-C175-4DE0-BB3C-CD083949C017}"/>
              </a:ext>
            </a:extLst>
          </p:cNvPr>
          <p:cNvSpPr>
            <a:spLocks noGrp="1"/>
          </p:cNvSpPr>
          <p:nvPr/>
        </p:nvSpPr>
        <p:spPr>
          <a:xfrm>
            <a:off x="304800" y="304800"/>
            <a:ext cx="11582400" cy="19050"/>
          </a:xfrm>
          <a:prstGeom prst="rect">
            <a:avLst/>
          </a:prstGeom>
          <a:solidFill>
            <a:srgbClr val="F2BC42"/>
          </a:solidFill>
          <a:ln w="0">
            <a:noFill/>
          </a:ln>
        </p:spPr>
      </p:sp>
      <p:sp>
        <p:nvSpPr>
          <p:cNvPr id="33" name="">
            <a:extLst>
              <a:ext uri="{FF2B5EF4-FFF2-40B4-BE49-F238E27FC236}">
                <ns2:creationId id="{14C967EA-E343-46FC-934F-3BD8A5A196EF}"/>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F2BC42"/>
                </a:solidFill>
                <a:latin typeface="Noto Sans"/>
                <a:ea typeface="Noto Sans"/>
                <a:cs typeface="Noto Sans"/>
              </a:defRPr>
            </a:defPPr>
          </a:lstStyle>
          <a:p>
            <a:pPr>
              <a:defRPr sz="3000" b="1">
                <a:solidFill>
                  <a:srgbClr val="F2BC42"/>
                </a:solidFill>
                <a:latin typeface="Noto Sans"/>
                <a:ea typeface="Noto Sans"/>
                <a:cs typeface="Noto Sans"/>
              </a:defRPr>
              <a:spcBef>
                <a:spcPts val="0"/>
              </a:spcBef>
              <a:spcAft>
                <a:spcPts val="0"/>
              </a:spcAft>
              <a:lnSpc>
                <a:spcPct val="110000"/>
              </a:lnSpc>
            </a:pPr>
            <a:r>
              <a:rPr sz="3000" b="1">
                <a:solidFill>
                  <a:srgbClr val="F2BC42"/>
                </a:solidFill>
                <a:latin typeface="Noto Sans"/>
                <a:ea typeface="Noto Sans"/>
                <a:cs typeface="Noto Sans"/>
              </a:rPr>
              <a:t>Document excerpts</a:t>
            </a:r>
          </a:p>
        </p:txBody>
      </p:sp>
      <p:sp>
        <p:nvSpPr>
          <p:cNvPr id="34" name="">
            <a:extLst>
              <a:ext uri="{FF2B5EF4-FFF2-40B4-BE49-F238E27FC236}">
                <ns2:creationId id="{B93F720A-3E40-4E31-981A-C744F60BC2A5}"/>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ECF3FC"/>
                </a:solidFill>
                <a:latin typeface="Noto Sans"/>
                <a:ea typeface="Noto Sans"/>
                <a:cs typeface="Noto Sans"/>
              </a:defRPr>
            </a:defPPr>
          </a:lstStyle>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The FSCC, which operates round-the-clock, is also responsible for</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handling complaints and enquiries about fire hazards and</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dangerous goods.</a:t>
            </a:r>
          </a:p>
        </p:txBody>
      </p:sp>
      <p:sp>
        <p:nvSpPr>
          <p:cNvPr id="35" name="">
            <a:extLst>
              <a:ext uri="{FF2B5EF4-FFF2-40B4-BE49-F238E27FC236}">
                <ns2:creationId id="{60CB1C32-C06C-4C0A-88D5-02228E1C9EB0}"/>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ECF3FC"/>
                </a:solidFill>
                <a:latin typeface="Noto Sans"/>
                <a:ea typeface="Noto Sans"/>
                <a:cs typeface="Noto Sans"/>
              </a:defRPr>
            </a:defPPr>
          </a:lstStyle>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During major incidents, it acts as an emergency co-ordinator for</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government departments and public utilities.</a:t>
            </a:r>
          </a:p>
        </p:txBody>
      </p:sp>
      <p:sp>
        <p:nvSpPr>
          <p:cNvPr id="36" name="">
            <a:extLst>
              <a:ext uri="{FF2B5EF4-FFF2-40B4-BE49-F238E27FC236}">
                <ns2:creationId id="{D5C94BE3-5E4E-41FC-BE9B-568E7021E1E5}"/>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ECF3FC"/>
                </a:solidFill>
                <a:latin typeface="Noto Sans"/>
                <a:ea typeface="Noto Sans"/>
                <a:cs typeface="Noto Sans"/>
              </a:defRPr>
            </a:defPPr>
          </a:lstStyle>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The FSD has six Mobile Command Units and a Light Mobile</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Command Unit which serve as on-scene command and control</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centres in major incidents.</a:t>
            </a:r>
          </a:p>
        </p:txBody>
      </p:sp>
      <p:sp>
        <p:nvSpPr>
          <p:cNvPr id="37" name="">
            <a:extLst>
              <a:ext uri="{FF2B5EF4-FFF2-40B4-BE49-F238E27FC236}">
                <ns2:creationId id="{CA5C1D16-8A9B-410E-9811-C4793972B3D8}"/>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A7BED5"/>
                </a:solidFill>
                <a:latin typeface="Noto Sans"/>
                <a:ea typeface="Noto Sans"/>
                <a:cs typeface="Noto Sans"/>
              </a:defRPr>
            </a:defPPr>
          </a:lstStyle>
          <a:p>
            <a:pPr>
              <a:defRPr sz="1200" b="0">
                <a:solidFill>
                  <a:srgbClr val="A7BED5"/>
                </a:solidFill>
                <a:latin typeface="Noto Sans"/>
                <a:ea typeface="Noto Sans"/>
                <a:cs typeface="Noto Sans"/>
              </a:defRPr>
              <a:spcBef>
                <a:spcPts val="0"/>
              </a:spcBef>
              <a:spcAft>
                <a:spcPts val="0"/>
              </a:spcAft>
              <a:lnSpc>
                <a:spcPct val="110000"/>
              </a:lnSpc>
            </a:pPr>
            <a:r>
              <a:rPr sz="1200" b="0">
                <a:solidFill>
                  <a:srgbClr val="A7BED5"/>
                </a:solidFill>
                <a:latin typeface="Noto Sans"/>
                <a:ea typeface="Noto Sans"/>
                <a:cs typeface="Noto Sans"/>
              </a:rPr>
              <a:t>Source: original PDF, pp. 1</a:t>
            </a:r>
          </a:p>
        </p:txBody>
      </p:sp>
      <p:sp>
        <p:nvSpPr>
          <p:cNvPr id="38" name="">
            <a:extLst>
              <a:ext uri="{FF2B5EF4-FFF2-40B4-BE49-F238E27FC236}">
                <ns2:creationId id="{320B59F3-400D-40D1-A33B-4E21FF3823BA}"/>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A7BED5"/>
                </a:solidFill>
                <a:latin typeface="Noto Sans"/>
                <a:ea typeface="Noto Sans"/>
                <a:cs typeface="Noto Sans"/>
              </a:defRPr>
            </a:defPPr>
          </a:lstStyle>
          <a:p>
            <a:pPr>
              <a:defRPr sz="1200" b="0">
                <a:solidFill>
                  <a:srgbClr val="A7BED5"/>
                </a:solidFill>
                <a:latin typeface="Noto Sans"/>
                <a:ea typeface="Noto Sans"/>
                <a:cs typeface="Noto Sans"/>
              </a:defRPr>
            </a:pPr>
            <a:r>
              <a:rPr sz="1200" b="0">
                <a:solidFill>
                  <a:srgbClr val="A7BED5"/>
                </a:solidFill>
                <a:latin typeface="Noto Sans"/>
                <a:ea typeface="Noto Sans"/>
                <a:cs typeface="Noto Sans"/>
              </a:rPr>
              <a:t>6 / 8</a:t>
            </a:r>
          </a:p>
        </p:txBody>
      </p:sp>
    </p:spTree>
    <p:extLst>
      <p:ext uri="{BB962C8B-B14F-4D97-AF65-F5344CB8AC3E}">
        <ns3:creationId val="1124863394"/>
      </p:ext>
    </p:extLst>
  </p:cSld>
</p:sld>
</file>

<file path=ppt/slides/slide7.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10263F"/>
        </a:solidFill>
      </p:bgPr>
    </p:bg>
    <p:spTree>
      <p:nvGrpSpPr>
        <p:cNvPr id="1" name=""/>
        <p:cNvGrpSpPr/>
        <p:nvPr/>
      </p:nvGrpSpPr>
      <p:grpSpPr>
        <a:xfrm/>
      </p:grpSpPr>
      <p:sp>
        <p:nvSpPr>
          <p:cNvPr id="39" name="">
            <a:extLst>
              <a:ext uri="{FF2B5EF4-FFF2-40B4-BE49-F238E27FC236}">
                <ns2:creationId id="{67F519D5-4732-42E8-B35D-4E41F8714D3F}"/>
              </a:ext>
            </a:extLst>
          </p:cNvPr>
          <p:cNvSpPr>
            <a:spLocks noGrp="1"/>
          </p:cNvSpPr>
          <p:nvPr/>
        </p:nvSpPr>
        <p:spPr>
          <a:xfrm>
            <a:off x="304800" y="0"/>
            <a:ext cx="4763" cy="6858000"/>
          </a:xfrm>
          <a:prstGeom prst="rect">
            <a:avLst/>
          </a:prstGeom>
          <a:solidFill>
            <a:srgbClr val="24425E"/>
          </a:solidFill>
          <a:ln w="0">
            <a:noFill/>
          </a:ln>
        </p:spPr>
      </p:sp>
      <p:sp>
        <p:nvSpPr>
          <p:cNvPr id="2" name="">
            <a:extLst>
              <a:ext uri="{FF2B5EF4-FFF2-40B4-BE49-F238E27FC236}">
                <ns2:creationId id="{221E7E3B-42FD-4BA2-B063-63BA49617373}"/>
              </a:ext>
            </a:extLst>
          </p:cNvPr>
          <p:cNvSpPr>
            <a:spLocks noGrp="1"/>
          </p:cNvSpPr>
          <p:nvPr/>
        </p:nvSpPr>
        <p:spPr>
          <a:xfrm>
            <a:off x="914400" y="0"/>
            <a:ext cx="4763" cy="6858000"/>
          </a:xfrm>
          <a:prstGeom prst="rect">
            <a:avLst/>
          </a:prstGeom>
          <a:solidFill>
            <a:srgbClr val="24425E"/>
          </a:solidFill>
          <a:ln w="0">
            <a:noFill/>
          </a:ln>
        </p:spPr>
      </p:sp>
      <p:sp>
        <p:nvSpPr>
          <p:cNvPr id="3" name="">
            <a:extLst>
              <a:ext uri="{FF2B5EF4-FFF2-40B4-BE49-F238E27FC236}">
                <ns2:creationId id="{9D705896-52D0-4F73-8665-C001F1330F88}"/>
              </a:ext>
            </a:extLst>
          </p:cNvPr>
          <p:cNvSpPr>
            <a:spLocks noGrp="1"/>
          </p:cNvSpPr>
          <p:nvPr/>
        </p:nvSpPr>
        <p:spPr>
          <a:xfrm>
            <a:off x="1524000" y="0"/>
            <a:ext cx="4763" cy="6858000"/>
          </a:xfrm>
          <a:prstGeom prst="rect">
            <a:avLst/>
          </a:prstGeom>
          <a:solidFill>
            <a:srgbClr val="24425E"/>
          </a:solidFill>
          <a:ln w="0">
            <a:noFill/>
          </a:ln>
        </p:spPr>
      </p:sp>
      <p:sp>
        <p:nvSpPr>
          <p:cNvPr id="4" name="">
            <a:extLst>
              <a:ext uri="{FF2B5EF4-FFF2-40B4-BE49-F238E27FC236}">
                <ns2:creationId id="{1F99379D-2ACA-4D32-B70A-110241472E44}"/>
              </a:ext>
            </a:extLst>
          </p:cNvPr>
          <p:cNvSpPr>
            <a:spLocks noGrp="1"/>
          </p:cNvSpPr>
          <p:nvPr/>
        </p:nvSpPr>
        <p:spPr>
          <a:xfrm>
            <a:off x="2133600" y="0"/>
            <a:ext cx="4763" cy="6858000"/>
          </a:xfrm>
          <a:prstGeom prst="rect">
            <a:avLst/>
          </a:prstGeom>
          <a:solidFill>
            <a:srgbClr val="24425E"/>
          </a:solidFill>
          <a:ln w="0">
            <a:noFill/>
          </a:ln>
        </p:spPr>
      </p:sp>
      <p:sp>
        <p:nvSpPr>
          <p:cNvPr id="5" name="">
            <a:extLst>
              <a:ext uri="{FF2B5EF4-FFF2-40B4-BE49-F238E27FC236}">
                <ns2:creationId id="{88124C67-3306-464F-A097-5E20DAE143C8}"/>
              </a:ext>
            </a:extLst>
          </p:cNvPr>
          <p:cNvSpPr>
            <a:spLocks noGrp="1"/>
          </p:cNvSpPr>
          <p:nvPr/>
        </p:nvSpPr>
        <p:spPr>
          <a:xfrm>
            <a:off x="2743200" y="0"/>
            <a:ext cx="4763" cy="6858000"/>
          </a:xfrm>
          <a:prstGeom prst="rect">
            <a:avLst/>
          </a:prstGeom>
          <a:solidFill>
            <a:srgbClr val="24425E"/>
          </a:solidFill>
          <a:ln w="0">
            <a:noFill/>
          </a:ln>
        </p:spPr>
      </p:sp>
      <p:sp>
        <p:nvSpPr>
          <p:cNvPr id="6" name="">
            <a:extLst>
              <a:ext uri="{FF2B5EF4-FFF2-40B4-BE49-F238E27FC236}">
                <ns2:creationId id="{71B2A719-7FB9-40EE-A7E2-A781FA31B589}"/>
              </a:ext>
            </a:extLst>
          </p:cNvPr>
          <p:cNvSpPr>
            <a:spLocks noGrp="1"/>
          </p:cNvSpPr>
          <p:nvPr/>
        </p:nvSpPr>
        <p:spPr>
          <a:xfrm>
            <a:off x="3352800" y="0"/>
            <a:ext cx="4763" cy="6858000"/>
          </a:xfrm>
          <a:prstGeom prst="rect">
            <a:avLst/>
          </a:prstGeom>
          <a:solidFill>
            <a:srgbClr val="24425E"/>
          </a:solidFill>
          <a:ln w="0">
            <a:noFill/>
          </a:ln>
        </p:spPr>
      </p:sp>
      <p:sp>
        <p:nvSpPr>
          <p:cNvPr id="7" name="">
            <a:extLst>
              <a:ext uri="{FF2B5EF4-FFF2-40B4-BE49-F238E27FC236}">
                <ns2:creationId id="{D3C632DC-248F-4233-8F1D-F5083C8EBB4F}"/>
              </a:ext>
            </a:extLst>
          </p:cNvPr>
          <p:cNvSpPr>
            <a:spLocks noGrp="1"/>
          </p:cNvSpPr>
          <p:nvPr/>
        </p:nvSpPr>
        <p:spPr>
          <a:xfrm>
            <a:off x="3962400" y="0"/>
            <a:ext cx="4763" cy="6858000"/>
          </a:xfrm>
          <a:prstGeom prst="rect">
            <a:avLst/>
          </a:prstGeom>
          <a:solidFill>
            <a:srgbClr val="24425E"/>
          </a:solidFill>
          <a:ln w="0">
            <a:noFill/>
          </a:ln>
        </p:spPr>
      </p:sp>
      <p:sp>
        <p:nvSpPr>
          <p:cNvPr id="8" name="">
            <a:extLst>
              <a:ext uri="{FF2B5EF4-FFF2-40B4-BE49-F238E27FC236}">
                <ns2:creationId id="{191DE520-4B5B-4B1E-A48B-CBE18E8E4EB2}"/>
              </a:ext>
            </a:extLst>
          </p:cNvPr>
          <p:cNvSpPr>
            <a:spLocks noGrp="1"/>
          </p:cNvSpPr>
          <p:nvPr/>
        </p:nvSpPr>
        <p:spPr>
          <a:xfrm>
            <a:off x="4572000" y="0"/>
            <a:ext cx="4763" cy="6858000"/>
          </a:xfrm>
          <a:prstGeom prst="rect">
            <a:avLst/>
          </a:prstGeom>
          <a:solidFill>
            <a:srgbClr val="24425E"/>
          </a:solidFill>
          <a:ln w="0">
            <a:noFill/>
          </a:ln>
        </p:spPr>
      </p:sp>
      <p:sp>
        <p:nvSpPr>
          <p:cNvPr id="9" name="">
            <a:extLst>
              <a:ext uri="{FF2B5EF4-FFF2-40B4-BE49-F238E27FC236}">
                <ns2:creationId id="{1FA86AC0-DABF-4C22-8F82-E2D8EEBBADE5}"/>
              </a:ext>
            </a:extLst>
          </p:cNvPr>
          <p:cNvSpPr>
            <a:spLocks noGrp="1"/>
          </p:cNvSpPr>
          <p:nvPr/>
        </p:nvSpPr>
        <p:spPr>
          <a:xfrm>
            <a:off x="5181600" y="0"/>
            <a:ext cx="4763" cy="6858000"/>
          </a:xfrm>
          <a:prstGeom prst="rect">
            <a:avLst/>
          </a:prstGeom>
          <a:solidFill>
            <a:srgbClr val="24425E"/>
          </a:solidFill>
          <a:ln w="0">
            <a:noFill/>
          </a:ln>
        </p:spPr>
      </p:sp>
      <p:sp>
        <p:nvSpPr>
          <p:cNvPr id="10" name="">
            <a:extLst>
              <a:ext uri="{FF2B5EF4-FFF2-40B4-BE49-F238E27FC236}">
                <ns2:creationId id="{BB7D5346-EC59-4A32-AA68-BFB20C55CB7C}"/>
              </a:ext>
            </a:extLst>
          </p:cNvPr>
          <p:cNvSpPr>
            <a:spLocks noGrp="1"/>
          </p:cNvSpPr>
          <p:nvPr/>
        </p:nvSpPr>
        <p:spPr>
          <a:xfrm>
            <a:off x="5791200" y="0"/>
            <a:ext cx="4763" cy="6858000"/>
          </a:xfrm>
          <a:prstGeom prst="rect">
            <a:avLst/>
          </a:prstGeom>
          <a:solidFill>
            <a:srgbClr val="24425E"/>
          </a:solidFill>
          <a:ln w="0">
            <a:noFill/>
          </a:ln>
        </p:spPr>
      </p:sp>
      <p:sp>
        <p:nvSpPr>
          <p:cNvPr id="11" name="">
            <a:extLst>
              <a:ext uri="{FF2B5EF4-FFF2-40B4-BE49-F238E27FC236}">
                <ns2:creationId id="{34491C1D-C774-4A3B-BB73-F5AD80B430FD}"/>
              </a:ext>
            </a:extLst>
          </p:cNvPr>
          <p:cNvSpPr>
            <a:spLocks noGrp="1"/>
          </p:cNvSpPr>
          <p:nvPr/>
        </p:nvSpPr>
        <p:spPr>
          <a:xfrm>
            <a:off x="6400800" y="0"/>
            <a:ext cx="4763" cy="6858000"/>
          </a:xfrm>
          <a:prstGeom prst="rect">
            <a:avLst/>
          </a:prstGeom>
          <a:solidFill>
            <a:srgbClr val="24425E"/>
          </a:solidFill>
          <a:ln w="0">
            <a:noFill/>
          </a:ln>
        </p:spPr>
      </p:sp>
      <p:sp>
        <p:nvSpPr>
          <p:cNvPr id="12" name="">
            <a:extLst>
              <a:ext uri="{FF2B5EF4-FFF2-40B4-BE49-F238E27FC236}">
                <ns2:creationId id="{D2B706F4-B547-475C-BC57-7F7BAFDBEC09}"/>
              </a:ext>
            </a:extLst>
          </p:cNvPr>
          <p:cNvSpPr>
            <a:spLocks noGrp="1"/>
          </p:cNvSpPr>
          <p:nvPr/>
        </p:nvSpPr>
        <p:spPr>
          <a:xfrm>
            <a:off x="7010400" y="0"/>
            <a:ext cx="4763" cy="6858000"/>
          </a:xfrm>
          <a:prstGeom prst="rect">
            <a:avLst/>
          </a:prstGeom>
          <a:solidFill>
            <a:srgbClr val="24425E"/>
          </a:solidFill>
          <a:ln w="0">
            <a:noFill/>
          </a:ln>
        </p:spPr>
      </p:sp>
      <p:sp>
        <p:nvSpPr>
          <p:cNvPr id="13" name="">
            <a:extLst>
              <a:ext uri="{FF2B5EF4-FFF2-40B4-BE49-F238E27FC236}">
                <ns2:creationId id="{2A31A58D-BAFA-48C2-BE2B-03491B4F61FD}"/>
              </a:ext>
            </a:extLst>
          </p:cNvPr>
          <p:cNvSpPr>
            <a:spLocks noGrp="1"/>
          </p:cNvSpPr>
          <p:nvPr/>
        </p:nvSpPr>
        <p:spPr>
          <a:xfrm>
            <a:off x="7620000" y="0"/>
            <a:ext cx="4763" cy="6858000"/>
          </a:xfrm>
          <a:prstGeom prst="rect">
            <a:avLst/>
          </a:prstGeom>
          <a:solidFill>
            <a:srgbClr val="24425E"/>
          </a:solidFill>
          <a:ln w="0">
            <a:noFill/>
          </a:ln>
        </p:spPr>
      </p:sp>
      <p:sp>
        <p:nvSpPr>
          <p:cNvPr id="14" name="">
            <a:extLst>
              <a:ext uri="{FF2B5EF4-FFF2-40B4-BE49-F238E27FC236}">
                <ns2:creationId id="{EAC1148C-C835-4623-BD8B-6A0B75F2ABDD}"/>
              </a:ext>
            </a:extLst>
          </p:cNvPr>
          <p:cNvSpPr>
            <a:spLocks noGrp="1"/>
          </p:cNvSpPr>
          <p:nvPr/>
        </p:nvSpPr>
        <p:spPr>
          <a:xfrm>
            <a:off x="8229600" y="0"/>
            <a:ext cx="4763" cy="6858000"/>
          </a:xfrm>
          <a:prstGeom prst="rect">
            <a:avLst/>
          </a:prstGeom>
          <a:solidFill>
            <a:srgbClr val="24425E"/>
          </a:solidFill>
          <a:ln w="0">
            <a:noFill/>
          </a:ln>
        </p:spPr>
      </p:sp>
      <p:sp>
        <p:nvSpPr>
          <p:cNvPr id="15" name="">
            <a:extLst>
              <a:ext uri="{FF2B5EF4-FFF2-40B4-BE49-F238E27FC236}">
                <ns2:creationId id="{399B01A9-7F1F-4044-B4BB-B58F8ED4E08B}"/>
              </a:ext>
            </a:extLst>
          </p:cNvPr>
          <p:cNvSpPr>
            <a:spLocks noGrp="1"/>
          </p:cNvSpPr>
          <p:nvPr/>
        </p:nvSpPr>
        <p:spPr>
          <a:xfrm>
            <a:off x="8839200" y="0"/>
            <a:ext cx="4763" cy="6858000"/>
          </a:xfrm>
          <a:prstGeom prst="rect">
            <a:avLst/>
          </a:prstGeom>
          <a:solidFill>
            <a:srgbClr val="24425E"/>
          </a:solidFill>
          <a:ln w="0">
            <a:noFill/>
          </a:ln>
        </p:spPr>
      </p:sp>
      <p:sp>
        <p:nvSpPr>
          <p:cNvPr id="16" name="">
            <a:extLst>
              <a:ext uri="{FF2B5EF4-FFF2-40B4-BE49-F238E27FC236}">
                <ns2:creationId id="{DAF259AC-2956-4955-897A-305E9A4E83D6}"/>
              </a:ext>
            </a:extLst>
          </p:cNvPr>
          <p:cNvSpPr>
            <a:spLocks noGrp="1"/>
          </p:cNvSpPr>
          <p:nvPr/>
        </p:nvSpPr>
        <p:spPr>
          <a:xfrm>
            <a:off x="9448800" y="0"/>
            <a:ext cx="4763" cy="6858000"/>
          </a:xfrm>
          <a:prstGeom prst="rect">
            <a:avLst/>
          </a:prstGeom>
          <a:solidFill>
            <a:srgbClr val="24425E"/>
          </a:solidFill>
          <a:ln w="0">
            <a:noFill/>
          </a:ln>
        </p:spPr>
      </p:sp>
      <p:sp>
        <p:nvSpPr>
          <p:cNvPr id="17" name="">
            <a:extLst>
              <a:ext uri="{FF2B5EF4-FFF2-40B4-BE49-F238E27FC236}">
                <ns2:creationId id="{9D375C92-2AC5-4243-BC9A-64710A3EDD3C}"/>
              </a:ext>
            </a:extLst>
          </p:cNvPr>
          <p:cNvSpPr>
            <a:spLocks noGrp="1"/>
          </p:cNvSpPr>
          <p:nvPr/>
        </p:nvSpPr>
        <p:spPr>
          <a:xfrm>
            <a:off x="10058400" y="0"/>
            <a:ext cx="4763" cy="6858000"/>
          </a:xfrm>
          <a:prstGeom prst="rect">
            <a:avLst/>
          </a:prstGeom>
          <a:solidFill>
            <a:srgbClr val="24425E"/>
          </a:solidFill>
          <a:ln w="0">
            <a:noFill/>
          </a:ln>
        </p:spPr>
      </p:sp>
      <p:sp>
        <p:nvSpPr>
          <p:cNvPr id="18" name="">
            <a:extLst>
              <a:ext uri="{FF2B5EF4-FFF2-40B4-BE49-F238E27FC236}">
                <ns2:creationId id="{55D2FF94-62BF-4C00-BC0B-57293261AF76}"/>
              </a:ext>
            </a:extLst>
          </p:cNvPr>
          <p:cNvSpPr>
            <a:spLocks noGrp="1"/>
          </p:cNvSpPr>
          <p:nvPr/>
        </p:nvSpPr>
        <p:spPr>
          <a:xfrm>
            <a:off x="10668000" y="0"/>
            <a:ext cx="4763" cy="6858000"/>
          </a:xfrm>
          <a:prstGeom prst="rect">
            <a:avLst/>
          </a:prstGeom>
          <a:solidFill>
            <a:srgbClr val="24425E"/>
          </a:solidFill>
          <a:ln w="0">
            <a:noFill/>
          </a:ln>
        </p:spPr>
      </p:sp>
      <p:sp>
        <p:nvSpPr>
          <p:cNvPr id="19" name="">
            <a:extLst>
              <a:ext uri="{FF2B5EF4-FFF2-40B4-BE49-F238E27FC236}">
                <ns2:creationId id="{52000678-694C-49C0-A1F2-7A08810ED571}"/>
              </a:ext>
            </a:extLst>
          </p:cNvPr>
          <p:cNvSpPr>
            <a:spLocks noGrp="1"/>
          </p:cNvSpPr>
          <p:nvPr/>
        </p:nvSpPr>
        <p:spPr>
          <a:xfrm>
            <a:off x="11277600" y="0"/>
            <a:ext cx="4763" cy="6858000"/>
          </a:xfrm>
          <a:prstGeom prst="rect">
            <a:avLst/>
          </a:prstGeom>
          <a:solidFill>
            <a:srgbClr val="24425E"/>
          </a:solidFill>
          <a:ln w="0">
            <a:noFill/>
          </a:ln>
        </p:spPr>
      </p:sp>
      <p:sp>
        <p:nvSpPr>
          <p:cNvPr id="20" name="">
            <a:extLst>
              <a:ext uri="{FF2B5EF4-FFF2-40B4-BE49-F238E27FC236}">
                <ns2:creationId id="{541A0732-7C92-48AC-B485-E6548CC05BFE}"/>
              </a:ext>
            </a:extLst>
          </p:cNvPr>
          <p:cNvSpPr>
            <a:spLocks noGrp="1"/>
          </p:cNvSpPr>
          <p:nvPr/>
        </p:nvSpPr>
        <p:spPr>
          <a:xfrm>
            <a:off x="11887200" y="0"/>
            <a:ext cx="4763" cy="6858000"/>
          </a:xfrm>
          <a:prstGeom prst="rect">
            <a:avLst/>
          </a:prstGeom>
          <a:solidFill>
            <a:srgbClr val="24425E"/>
          </a:solidFill>
          <a:ln w="0">
            <a:noFill/>
          </a:ln>
        </p:spPr>
      </p:sp>
      <p:sp>
        <p:nvSpPr>
          <p:cNvPr id="21" name="">
            <a:extLst>
              <a:ext uri="{FF2B5EF4-FFF2-40B4-BE49-F238E27FC236}">
                <ns2:creationId id="{58DE1E93-EB82-4D2F-94BB-5D8825AC593A}"/>
              </a:ext>
            </a:extLst>
          </p:cNvPr>
          <p:cNvSpPr>
            <a:spLocks noGrp="1"/>
          </p:cNvSpPr>
          <p:nvPr/>
        </p:nvSpPr>
        <p:spPr>
          <a:xfrm>
            <a:off x="0" y="152400"/>
            <a:ext cx="12192000" cy="4763"/>
          </a:xfrm>
          <a:prstGeom prst="rect">
            <a:avLst/>
          </a:prstGeom>
          <a:solidFill>
            <a:srgbClr val="24425E"/>
          </a:solidFill>
          <a:ln w="0">
            <a:noFill/>
          </a:ln>
        </p:spPr>
      </p:sp>
      <p:sp>
        <p:nvSpPr>
          <p:cNvPr id="22" name="">
            <a:extLst>
              <a:ext uri="{FF2B5EF4-FFF2-40B4-BE49-F238E27FC236}">
                <ns2:creationId id="{A8462C2E-7E3A-4300-88B2-D2D491CF04A3}"/>
              </a:ext>
            </a:extLst>
          </p:cNvPr>
          <p:cNvSpPr>
            <a:spLocks noGrp="1"/>
          </p:cNvSpPr>
          <p:nvPr/>
        </p:nvSpPr>
        <p:spPr>
          <a:xfrm>
            <a:off x="0" y="762000"/>
            <a:ext cx="12192000" cy="4763"/>
          </a:xfrm>
          <a:prstGeom prst="rect">
            <a:avLst/>
          </a:prstGeom>
          <a:solidFill>
            <a:srgbClr val="24425E"/>
          </a:solidFill>
          <a:ln w="0">
            <a:noFill/>
          </a:ln>
        </p:spPr>
      </p:sp>
      <p:sp>
        <p:nvSpPr>
          <p:cNvPr id="23" name="">
            <a:extLst>
              <a:ext uri="{FF2B5EF4-FFF2-40B4-BE49-F238E27FC236}">
                <ns2:creationId id="{C13FF761-FE43-42E3-829D-053190642D1A}"/>
              </a:ext>
            </a:extLst>
          </p:cNvPr>
          <p:cNvSpPr>
            <a:spLocks noGrp="1"/>
          </p:cNvSpPr>
          <p:nvPr/>
        </p:nvSpPr>
        <p:spPr>
          <a:xfrm>
            <a:off x="0" y="1371600"/>
            <a:ext cx="12192000" cy="4763"/>
          </a:xfrm>
          <a:prstGeom prst="rect">
            <a:avLst/>
          </a:prstGeom>
          <a:solidFill>
            <a:srgbClr val="24425E"/>
          </a:solidFill>
          <a:ln w="0">
            <a:noFill/>
          </a:ln>
        </p:spPr>
      </p:sp>
      <p:sp>
        <p:nvSpPr>
          <p:cNvPr id="24" name="">
            <a:extLst>
              <a:ext uri="{FF2B5EF4-FFF2-40B4-BE49-F238E27FC236}">
                <ns2:creationId id="{E7CF3D08-EBE0-4C91-8363-8D10EB0AEC91}"/>
              </a:ext>
            </a:extLst>
          </p:cNvPr>
          <p:cNvSpPr>
            <a:spLocks noGrp="1"/>
          </p:cNvSpPr>
          <p:nvPr/>
        </p:nvSpPr>
        <p:spPr>
          <a:xfrm>
            <a:off x="0" y="1981200"/>
            <a:ext cx="12192000" cy="4763"/>
          </a:xfrm>
          <a:prstGeom prst="rect">
            <a:avLst/>
          </a:prstGeom>
          <a:solidFill>
            <a:srgbClr val="24425E"/>
          </a:solidFill>
          <a:ln w="0">
            <a:noFill/>
          </a:ln>
        </p:spPr>
      </p:sp>
      <p:sp>
        <p:nvSpPr>
          <p:cNvPr id="25" name="">
            <a:extLst>
              <a:ext uri="{FF2B5EF4-FFF2-40B4-BE49-F238E27FC236}">
                <ns2:creationId id="{99E8FD60-6A8A-420C-AEA5-536612851792}"/>
              </a:ext>
            </a:extLst>
          </p:cNvPr>
          <p:cNvSpPr>
            <a:spLocks noGrp="1"/>
          </p:cNvSpPr>
          <p:nvPr/>
        </p:nvSpPr>
        <p:spPr>
          <a:xfrm>
            <a:off x="0" y="2590800"/>
            <a:ext cx="12192000" cy="4763"/>
          </a:xfrm>
          <a:prstGeom prst="rect">
            <a:avLst/>
          </a:prstGeom>
          <a:solidFill>
            <a:srgbClr val="24425E"/>
          </a:solidFill>
          <a:ln w="0">
            <a:noFill/>
          </a:ln>
        </p:spPr>
      </p:sp>
      <p:sp>
        <p:nvSpPr>
          <p:cNvPr id="26" name="">
            <a:extLst>
              <a:ext uri="{FF2B5EF4-FFF2-40B4-BE49-F238E27FC236}">
                <ns2:creationId id="{D8B58CAB-8075-4C02-A7EF-36EB0B67450D}"/>
              </a:ext>
            </a:extLst>
          </p:cNvPr>
          <p:cNvSpPr>
            <a:spLocks noGrp="1"/>
          </p:cNvSpPr>
          <p:nvPr/>
        </p:nvSpPr>
        <p:spPr>
          <a:xfrm>
            <a:off x="0" y="3200400"/>
            <a:ext cx="12192000" cy="4763"/>
          </a:xfrm>
          <a:prstGeom prst="rect">
            <a:avLst/>
          </a:prstGeom>
          <a:solidFill>
            <a:srgbClr val="24425E"/>
          </a:solidFill>
          <a:ln w="0">
            <a:noFill/>
          </a:ln>
        </p:spPr>
      </p:sp>
      <p:sp>
        <p:nvSpPr>
          <p:cNvPr id="27" name="">
            <a:extLst>
              <a:ext uri="{FF2B5EF4-FFF2-40B4-BE49-F238E27FC236}">
                <ns2:creationId id="{8BD16ADE-7594-4FA2-B971-696413004D21}"/>
              </a:ext>
            </a:extLst>
          </p:cNvPr>
          <p:cNvSpPr>
            <a:spLocks noGrp="1"/>
          </p:cNvSpPr>
          <p:nvPr/>
        </p:nvSpPr>
        <p:spPr>
          <a:xfrm>
            <a:off x="0" y="3810000"/>
            <a:ext cx="12192000" cy="4763"/>
          </a:xfrm>
          <a:prstGeom prst="rect">
            <a:avLst/>
          </a:prstGeom>
          <a:solidFill>
            <a:srgbClr val="24425E"/>
          </a:solidFill>
          <a:ln w="0">
            <a:noFill/>
          </a:ln>
        </p:spPr>
      </p:sp>
      <p:sp>
        <p:nvSpPr>
          <p:cNvPr id="28" name="">
            <a:extLst>
              <a:ext uri="{FF2B5EF4-FFF2-40B4-BE49-F238E27FC236}">
                <ns2:creationId id="{B2CAD0EF-B36C-4478-B385-FFD032388899}"/>
              </a:ext>
            </a:extLst>
          </p:cNvPr>
          <p:cNvSpPr>
            <a:spLocks noGrp="1"/>
          </p:cNvSpPr>
          <p:nvPr/>
        </p:nvSpPr>
        <p:spPr>
          <a:xfrm>
            <a:off x="0" y="4419600"/>
            <a:ext cx="12192000" cy="4763"/>
          </a:xfrm>
          <a:prstGeom prst="rect">
            <a:avLst/>
          </a:prstGeom>
          <a:solidFill>
            <a:srgbClr val="24425E"/>
          </a:solidFill>
          <a:ln w="0">
            <a:noFill/>
          </a:ln>
        </p:spPr>
      </p:sp>
      <p:sp>
        <p:nvSpPr>
          <p:cNvPr id="29" name="">
            <a:extLst>
              <a:ext uri="{FF2B5EF4-FFF2-40B4-BE49-F238E27FC236}">
                <ns2:creationId id="{6C73F11B-0876-4C2F-855A-8AF51B9B731D}"/>
              </a:ext>
            </a:extLst>
          </p:cNvPr>
          <p:cNvSpPr>
            <a:spLocks noGrp="1"/>
          </p:cNvSpPr>
          <p:nvPr/>
        </p:nvSpPr>
        <p:spPr>
          <a:xfrm>
            <a:off x="0" y="5029200"/>
            <a:ext cx="12192000" cy="4763"/>
          </a:xfrm>
          <a:prstGeom prst="rect">
            <a:avLst/>
          </a:prstGeom>
          <a:solidFill>
            <a:srgbClr val="24425E"/>
          </a:solidFill>
          <a:ln w="0">
            <a:noFill/>
          </a:ln>
        </p:spPr>
      </p:sp>
      <p:sp>
        <p:nvSpPr>
          <p:cNvPr id="30" name="">
            <a:extLst>
              <a:ext uri="{FF2B5EF4-FFF2-40B4-BE49-F238E27FC236}">
                <ns2:creationId id="{7C71B5A0-92B7-45EC-9345-7275D0133D69}"/>
              </a:ext>
            </a:extLst>
          </p:cNvPr>
          <p:cNvSpPr>
            <a:spLocks noGrp="1"/>
          </p:cNvSpPr>
          <p:nvPr/>
        </p:nvSpPr>
        <p:spPr>
          <a:xfrm>
            <a:off x="0" y="5638800"/>
            <a:ext cx="12192000" cy="4763"/>
          </a:xfrm>
          <a:prstGeom prst="rect">
            <a:avLst/>
          </a:prstGeom>
          <a:solidFill>
            <a:srgbClr val="24425E"/>
          </a:solidFill>
          <a:ln w="0">
            <a:noFill/>
          </a:ln>
        </p:spPr>
      </p:sp>
      <p:sp>
        <p:nvSpPr>
          <p:cNvPr id="31" name="">
            <a:extLst>
              <a:ext uri="{FF2B5EF4-FFF2-40B4-BE49-F238E27FC236}">
                <ns2:creationId id="{BD8ECADC-FDC5-43B0-8321-3AD94F6D98ED}"/>
              </a:ext>
            </a:extLst>
          </p:cNvPr>
          <p:cNvSpPr>
            <a:spLocks noGrp="1"/>
          </p:cNvSpPr>
          <p:nvPr/>
        </p:nvSpPr>
        <p:spPr>
          <a:xfrm>
            <a:off x="0" y="6248400"/>
            <a:ext cx="12192000" cy="4763"/>
          </a:xfrm>
          <a:prstGeom prst="rect">
            <a:avLst/>
          </a:prstGeom>
          <a:solidFill>
            <a:srgbClr val="24425E"/>
          </a:solidFill>
          <a:ln w="0">
            <a:noFill/>
          </a:ln>
        </p:spPr>
      </p:sp>
      <p:sp>
        <p:nvSpPr>
          <p:cNvPr id="32" name="">
            <a:extLst>
              <a:ext uri="{FF2B5EF4-FFF2-40B4-BE49-F238E27FC236}">
                <ns2:creationId id="{21D2AF08-5311-476F-9CF8-EF47501ADB92}"/>
              </a:ext>
            </a:extLst>
          </p:cNvPr>
          <p:cNvSpPr>
            <a:spLocks noGrp="1"/>
          </p:cNvSpPr>
          <p:nvPr/>
        </p:nvSpPr>
        <p:spPr>
          <a:xfrm>
            <a:off x="304800" y="304800"/>
            <a:ext cx="11582400" cy="19050"/>
          </a:xfrm>
          <a:prstGeom prst="rect">
            <a:avLst/>
          </a:prstGeom>
          <a:solidFill>
            <a:srgbClr val="F2BC42"/>
          </a:solidFill>
          <a:ln w="0">
            <a:noFill/>
          </a:ln>
        </p:spPr>
      </p:sp>
      <p:sp>
        <p:nvSpPr>
          <p:cNvPr id="33" name="">
            <a:extLst>
              <a:ext uri="{FF2B5EF4-FFF2-40B4-BE49-F238E27FC236}">
                <ns2:creationId id="{0716221E-EEC8-43CE-B209-325EF588F28E}"/>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F2BC42"/>
                </a:solidFill>
                <a:latin typeface="Noto Sans"/>
                <a:ea typeface="Noto Sans"/>
                <a:cs typeface="Noto Sans"/>
              </a:defRPr>
            </a:defPPr>
          </a:lstStyle>
          <a:p>
            <a:pPr>
              <a:defRPr sz="3000" b="1">
                <a:solidFill>
                  <a:srgbClr val="F2BC42"/>
                </a:solidFill>
                <a:latin typeface="Noto Sans"/>
                <a:ea typeface="Noto Sans"/>
                <a:cs typeface="Noto Sans"/>
              </a:defRPr>
              <a:spcBef>
                <a:spcPts val="0"/>
              </a:spcBef>
              <a:spcAft>
                <a:spcPts val="0"/>
              </a:spcAft>
              <a:lnSpc>
                <a:spcPct val="110000"/>
              </a:lnSpc>
            </a:pPr>
            <a:r>
              <a:rPr sz="3000" b="1">
                <a:solidFill>
                  <a:srgbClr val="F2BC42"/>
                </a:solidFill>
                <a:latin typeface="Noto Sans"/>
                <a:ea typeface="Noto Sans"/>
                <a:cs typeface="Noto Sans"/>
              </a:rPr>
              <a:t>Source details</a:t>
            </a:r>
          </a:p>
        </p:txBody>
      </p:sp>
      <p:sp>
        <p:nvSpPr>
          <p:cNvPr id="34" name="">
            <a:extLst>
              <a:ext uri="{FF2B5EF4-FFF2-40B4-BE49-F238E27FC236}">
                <ns2:creationId id="{DA272C4C-B3C9-44C6-B287-AA4312FE2DEC}"/>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ECF3FC"/>
                </a:solidFill>
                <a:latin typeface="Noto Sans"/>
                <a:ea typeface="Noto Sans"/>
                <a:cs typeface="Noto Sans"/>
              </a:defRPr>
            </a:defPPr>
          </a:lstStyle>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Fire Safety: The Fire Safety Command draws up fire safety policies</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and formulates fire safety measures for buildings, and is</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committed to upgrading the fire safety standard of old buildings.</a:t>
            </a:r>
          </a:p>
        </p:txBody>
      </p:sp>
      <p:sp>
        <p:nvSpPr>
          <p:cNvPr id="35" name="">
            <a:extLst>
              <a:ext uri="{FF2B5EF4-FFF2-40B4-BE49-F238E27FC236}">
                <ns2:creationId id="{883370A6-32FE-4CEC-9F11-188265DFFB86}"/>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ECF3FC"/>
                </a:solidFill>
                <a:latin typeface="Noto Sans"/>
                <a:ea typeface="Noto Sans"/>
                <a:cs typeface="Noto Sans"/>
              </a:defRPr>
            </a:defPPr>
          </a:lstStyle>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The Dangerous Goods Control Division is responsible for</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controlling the manufacture, storage and use of Classes 2 to 9</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dangerous goods on land in Hong Kong.</a:t>
            </a:r>
          </a:p>
        </p:txBody>
      </p:sp>
      <p:sp>
        <p:nvSpPr>
          <p:cNvPr id="36" name="">
            <a:extLst>
              <a:ext uri="{FF2B5EF4-FFF2-40B4-BE49-F238E27FC236}">
                <ns2:creationId id="{CE3DE5C6-74D0-4B33-90AA-BE5A6B08A6FE}"/>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ECF3FC"/>
                </a:solidFill>
                <a:latin typeface="Noto Sans"/>
                <a:ea typeface="Noto Sans"/>
                <a:cs typeface="Noto Sans"/>
              </a:defRPr>
            </a:defPPr>
          </a:lstStyle>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It takes enforcement actions against illicit fuelling activities and</a:t>
            </a:r>
          </a:p>
          <a:p>
            <a:pPr>
              <a:defRPr sz="2250" b="0">
                <a:solidFill>
                  <a:srgbClr val="ECF3FC"/>
                </a:solidFill>
                <a:latin typeface="Noto Sans"/>
                <a:ea typeface="Noto Sans"/>
                <a:cs typeface="Noto Sans"/>
              </a:defRPr>
              <a:spcBef>
                <a:spcPts val="0"/>
              </a:spcBef>
              <a:spcAft>
                <a:spcPts val="0"/>
              </a:spcAft>
              <a:lnSpc>
                <a:spcPct val="110000"/>
              </a:lnSpc>
            </a:pPr>
            <a:r>
              <a:rPr sz="2250" b="0">
                <a:solidFill>
                  <a:srgbClr val="ECF3FC"/>
                </a:solidFill>
                <a:latin typeface="Noto Sans"/>
                <a:ea typeface="Noto Sans"/>
                <a:cs typeface="Noto Sans"/>
              </a:rPr>
              <a:t>dangerous goods related offences.</a:t>
            </a:r>
          </a:p>
        </p:txBody>
      </p:sp>
      <p:sp>
        <p:nvSpPr>
          <p:cNvPr id="37" name="">
            <a:extLst>
              <a:ext uri="{FF2B5EF4-FFF2-40B4-BE49-F238E27FC236}">
                <ns2:creationId id="{4BDB4EEB-DA24-4A2F-9916-9BC29C1D225E}"/>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A7BED5"/>
                </a:solidFill>
                <a:latin typeface="Noto Sans"/>
                <a:ea typeface="Noto Sans"/>
                <a:cs typeface="Noto Sans"/>
              </a:defRPr>
            </a:defPPr>
          </a:lstStyle>
          <a:p>
            <a:pPr>
              <a:defRPr sz="1200" b="0">
                <a:solidFill>
                  <a:srgbClr val="A7BED5"/>
                </a:solidFill>
                <a:latin typeface="Noto Sans"/>
                <a:ea typeface="Noto Sans"/>
                <a:cs typeface="Noto Sans"/>
              </a:defRPr>
              <a:spcBef>
                <a:spcPts val="0"/>
              </a:spcBef>
              <a:spcAft>
                <a:spcPts val="0"/>
              </a:spcAft>
              <a:lnSpc>
                <a:spcPct val="110000"/>
              </a:lnSpc>
            </a:pPr>
            <a:r>
              <a:rPr sz="1200" b="0">
                <a:solidFill>
                  <a:srgbClr val="A7BED5"/>
                </a:solidFill>
                <a:latin typeface="Noto Sans"/>
                <a:ea typeface="Noto Sans"/>
                <a:cs typeface="Noto Sans"/>
              </a:rPr>
              <a:t>Source: original PDF, pp. 1, 2</a:t>
            </a:r>
          </a:p>
        </p:txBody>
      </p:sp>
      <p:sp>
        <p:nvSpPr>
          <p:cNvPr id="38" name="">
            <a:extLst>
              <a:ext uri="{FF2B5EF4-FFF2-40B4-BE49-F238E27FC236}">
                <ns2:creationId id="{3A905DE1-8330-49DC-BD6E-F911EBF88B5A}"/>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A7BED5"/>
                </a:solidFill>
                <a:latin typeface="Noto Sans"/>
                <a:ea typeface="Noto Sans"/>
                <a:cs typeface="Noto Sans"/>
              </a:defRPr>
            </a:defPPr>
          </a:lstStyle>
          <a:p>
            <a:pPr>
              <a:defRPr sz="1200" b="0">
                <a:solidFill>
                  <a:srgbClr val="A7BED5"/>
                </a:solidFill>
                <a:latin typeface="Noto Sans"/>
                <a:ea typeface="Noto Sans"/>
                <a:cs typeface="Noto Sans"/>
              </a:defRPr>
            </a:pPr>
            <a:r>
              <a:rPr sz="1200" b="0">
                <a:solidFill>
                  <a:srgbClr val="A7BED5"/>
                </a:solidFill>
                <a:latin typeface="Noto Sans"/>
                <a:ea typeface="Noto Sans"/>
                <a:cs typeface="Noto Sans"/>
              </a:rPr>
              <a:t>7 / 8</a:t>
            </a:r>
          </a:p>
        </p:txBody>
      </p:sp>
    </p:spTree>
    <p:extLst>
      <p:ext uri="{BB962C8B-B14F-4D97-AF65-F5344CB8AC3E}">
        <ns3:creationId val="671919047"/>
      </p:ext>
    </p:extLst>
  </p:cSld>
</p:sld>
</file>

<file path=ppt/slides/slide8.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10263F"/>
        </a:solidFill>
      </p:bgPr>
    </p:bg>
    <p:spTree>
      <p:nvGrpSpPr>
        <p:cNvPr id="1" name=""/>
        <p:cNvGrpSpPr/>
        <p:nvPr/>
      </p:nvGrpSpPr>
      <p:grpSpPr>
        <a:xfrm/>
      </p:grpSpPr>
      <p:sp>
        <p:nvSpPr>
          <p:cNvPr id="37" name="">
            <a:extLst>
              <a:ext uri="{FF2B5EF4-FFF2-40B4-BE49-F238E27FC236}">
                <ns2:creationId id="{D4E2E8E2-1FD5-4E76-A0D7-55A37414C91C}"/>
              </a:ext>
            </a:extLst>
          </p:cNvPr>
          <p:cNvSpPr>
            <a:spLocks noGrp="1"/>
          </p:cNvSpPr>
          <p:nvPr/>
        </p:nvSpPr>
        <p:spPr>
          <a:xfrm>
            <a:off x="304800" y="0"/>
            <a:ext cx="4763" cy="6858000"/>
          </a:xfrm>
          <a:prstGeom prst="rect">
            <a:avLst/>
          </a:prstGeom>
          <a:solidFill>
            <a:srgbClr val="24425E"/>
          </a:solidFill>
          <a:ln w="0">
            <a:noFill/>
          </a:ln>
        </p:spPr>
      </p:sp>
      <p:sp>
        <p:nvSpPr>
          <p:cNvPr id="2" name="">
            <a:extLst>
              <a:ext uri="{FF2B5EF4-FFF2-40B4-BE49-F238E27FC236}">
                <ns2:creationId id="{4A04F614-ECDA-4763-BE3F-7D6FAA4D94A5}"/>
              </a:ext>
            </a:extLst>
          </p:cNvPr>
          <p:cNvSpPr>
            <a:spLocks noGrp="1"/>
          </p:cNvSpPr>
          <p:nvPr/>
        </p:nvSpPr>
        <p:spPr>
          <a:xfrm>
            <a:off x="914400" y="0"/>
            <a:ext cx="4763" cy="6858000"/>
          </a:xfrm>
          <a:prstGeom prst="rect">
            <a:avLst/>
          </a:prstGeom>
          <a:solidFill>
            <a:srgbClr val="24425E"/>
          </a:solidFill>
          <a:ln w="0">
            <a:noFill/>
          </a:ln>
        </p:spPr>
      </p:sp>
      <p:sp>
        <p:nvSpPr>
          <p:cNvPr id="3" name="">
            <a:extLst>
              <a:ext uri="{FF2B5EF4-FFF2-40B4-BE49-F238E27FC236}">
                <ns2:creationId id="{BB78E3AD-CE5C-42C6-AF34-B16257074E41}"/>
              </a:ext>
            </a:extLst>
          </p:cNvPr>
          <p:cNvSpPr>
            <a:spLocks noGrp="1"/>
          </p:cNvSpPr>
          <p:nvPr/>
        </p:nvSpPr>
        <p:spPr>
          <a:xfrm>
            <a:off x="1524000" y="0"/>
            <a:ext cx="4763" cy="6858000"/>
          </a:xfrm>
          <a:prstGeom prst="rect">
            <a:avLst/>
          </a:prstGeom>
          <a:solidFill>
            <a:srgbClr val="24425E"/>
          </a:solidFill>
          <a:ln w="0">
            <a:noFill/>
          </a:ln>
        </p:spPr>
      </p:sp>
      <p:sp>
        <p:nvSpPr>
          <p:cNvPr id="4" name="">
            <a:extLst>
              <a:ext uri="{FF2B5EF4-FFF2-40B4-BE49-F238E27FC236}">
                <ns2:creationId id="{8640F3E9-2B71-4F1A-9C1F-F03E488F6D12}"/>
              </a:ext>
            </a:extLst>
          </p:cNvPr>
          <p:cNvSpPr>
            <a:spLocks noGrp="1"/>
          </p:cNvSpPr>
          <p:nvPr/>
        </p:nvSpPr>
        <p:spPr>
          <a:xfrm>
            <a:off x="2133600" y="0"/>
            <a:ext cx="4763" cy="6858000"/>
          </a:xfrm>
          <a:prstGeom prst="rect">
            <a:avLst/>
          </a:prstGeom>
          <a:solidFill>
            <a:srgbClr val="24425E"/>
          </a:solidFill>
          <a:ln w="0">
            <a:noFill/>
          </a:ln>
        </p:spPr>
      </p:sp>
      <p:sp>
        <p:nvSpPr>
          <p:cNvPr id="5" name="">
            <a:extLst>
              <a:ext uri="{FF2B5EF4-FFF2-40B4-BE49-F238E27FC236}">
                <ns2:creationId id="{E4C4CA93-2FCE-4B01-9A17-AA59BA1B1F24}"/>
              </a:ext>
            </a:extLst>
          </p:cNvPr>
          <p:cNvSpPr>
            <a:spLocks noGrp="1"/>
          </p:cNvSpPr>
          <p:nvPr/>
        </p:nvSpPr>
        <p:spPr>
          <a:xfrm>
            <a:off x="2743200" y="0"/>
            <a:ext cx="4763" cy="6858000"/>
          </a:xfrm>
          <a:prstGeom prst="rect">
            <a:avLst/>
          </a:prstGeom>
          <a:solidFill>
            <a:srgbClr val="24425E"/>
          </a:solidFill>
          <a:ln w="0">
            <a:noFill/>
          </a:ln>
        </p:spPr>
      </p:sp>
      <p:sp>
        <p:nvSpPr>
          <p:cNvPr id="6" name="">
            <a:extLst>
              <a:ext uri="{FF2B5EF4-FFF2-40B4-BE49-F238E27FC236}">
                <ns2:creationId id="{04A61CF2-786F-4A73-8892-A39FAAEDFC27}"/>
              </a:ext>
            </a:extLst>
          </p:cNvPr>
          <p:cNvSpPr>
            <a:spLocks noGrp="1"/>
          </p:cNvSpPr>
          <p:nvPr/>
        </p:nvSpPr>
        <p:spPr>
          <a:xfrm>
            <a:off x="3352800" y="0"/>
            <a:ext cx="4763" cy="6858000"/>
          </a:xfrm>
          <a:prstGeom prst="rect">
            <a:avLst/>
          </a:prstGeom>
          <a:solidFill>
            <a:srgbClr val="24425E"/>
          </a:solidFill>
          <a:ln w="0">
            <a:noFill/>
          </a:ln>
        </p:spPr>
      </p:sp>
      <p:sp>
        <p:nvSpPr>
          <p:cNvPr id="7" name="">
            <a:extLst>
              <a:ext uri="{FF2B5EF4-FFF2-40B4-BE49-F238E27FC236}">
                <ns2:creationId id="{16892DE1-C22D-4729-AAB7-038C62A3FE06}"/>
              </a:ext>
            </a:extLst>
          </p:cNvPr>
          <p:cNvSpPr>
            <a:spLocks noGrp="1"/>
          </p:cNvSpPr>
          <p:nvPr/>
        </p:nvSpPr>
        <p:spPr>
          <a:xfrm>
            <a:off x="3962400" y="0"/>
            <a:ext cx="4763" cy="6858000"/>
          </a:xfrm>
          <a:prstGeom prst="rect">
            <a:avLst/>
          </a:prstGeom>
          <a:solidFill>
            <a:srgbClr val="24425E"/>
          </a:solidFill>
          <a:ln w="0">
            <a:noFill/>
          </a:ln>
        </p:spPr>
      </p:sp>
      <p:sp>
        <p:nvSpPr>
          <p:cNvPr id="8" name="">
            <a:extLst>
              <a:ext uri="{FF2B5EF4-FFF2-40B4-BE49-F238E27FC236}">
                <ns2:creationId id="{CFD62C1B-10A0-41C6-8790-6F8B86391CB7}"/>
              </a:ext>
            </a:extLst>
          </p:cNvPr>
          <p:cNvSpPr>
            <a:spLocks noGrp="1"/>
          </p:cNvSpPr>
          <p:nvPr/>
        </p:nvSpPr>
        <p:spPr>
          <a:xfrm>
            <a:off x="4572000" y="0"/>
            <a:ext cx="4763" cy="6858000"/>
          </a:xfrm>
          <a:prstGeom prst="rect">
            <a:avLst/>
          </a:prstGeom>
          <a:solidFill>
            <a:srgbClr val="24425E"/>
          </a:solidFill>
          <a:ln w="0">
            <a:noFill/>
          </a:ln>
        </p:spPr>
      </p:sp>
      <p:sp>
        <p:nvSpPr>
          <p:cNvPr id="9" name="">
            <a:extLst>
              <a:ext uri="{FF2B5EF4-FFF2-40B4-BE49-F238E27FC236}">
                <ns2:creationId id="{1DCAAD90-D4B6-447F-B3E1-5E0FEBB1E30B}"/>
              </a:ext>
            </a:extLst>
          </p:cNvPr>
          <p:cNvSpPr>
            <a:spLocks noGrp="1"/>
          </p:cNvSpPr>
          <p:nvPr/>
        </p:nvSpPr>
        <p:spPr>
          <a:xfrm>
            <a:off x="5181600" y="0"/>
            <a:ext cx="4763" cy="6858000"/>
          </a:xfrm>
          <a:prstGeom prst="rect">
            <a:avLst/>
          </a:prstGeom>
          <a:solidFill>
            <a:srgbClr val="24425E"/>
          </a:solidFill>
          <a:ln w="0">
            <a:noFill/>
          </a:ln>
        </p:spPr>
      </p:sp>
      <p:sp>
        <p:nvSpPr>
          <p:cNvPr id="10" name="">
            <a:extLst>
              <a:ext uri="{FF2B5EF4-FFF2-40B4-BE49-F238E27FC236}">
                <ns2:creationId id="{B778AD2B-57AB-4489-A246-F859DAEAEB26}"/>
              </a:ext>
            </a:extLst>
          </p:cNvPr>
          <p:cNvSpPr>
            <a:spLocks noGrp="1"/>
          </p:cNvSpPr>
          <p:nvPr/>
        </p:nvSpPr>
        <p:spPr>
          <a:xfrm>
            <a:off x="5791200" y="0"/>
            <a:ext cx="4763" cy="6858000"/>
          </a:xfrm>
          <a:prstGeom prst="rect">
            <a:avLst/>
          </a:prstGeom>
          <a:solidFill>
            <a:srgbClr val="24425E"/>
          </a:solidFill>
          <a:ln w="0">
            <a:noFill/>
          </a:ln>
        </p:spPr>
      </p:sp>
      <p:sp>
        <p:nvSpPr>
          <p:cNvPr id="11" name="">
            <a:extLst>
              <a:ext uri="{FF2B5EF4-FFF2-40B4-BE49-F238E27FC236}">
                <ns2:creationId id="{90335F08-78C9-4D5B-857F-8111D97C40ED}"/>
              </a:ext>
            </a:extLst>
          </p:cNvPr>
          <p:cNvSpPr>
            <a:spLocks noGrp="1"/>
          </p:cNvSpPr>
          <p:nvPr/>
        </p:nvSpPr>
        <p:spPr>
          <a:xfrm>
            <a:off x="6400800" y="0"/>
            <a:ext cx="4763" cy="6858000"/>
          </a:xfrm>
          <a:prstGeom prst="rect">
            <a:avLst/>
          </a:prstGeom>
          <a:solidFill>
            <a:srgbClr val="24425E"/>
          </a:solidFill>
          <a:ln w="0">
            <a:noFill/>
          </a:ln>
        </p:spPr>
      </p:sp>
      <p:sp>
        <p:nvSpPr>
          <p:cNvPr id="12" name="">
            <a:extLst>
              <a:ext uri="{FF2B5EF4-FFF2-40B4-BE49-F238E27FC236}">
                <ns2:creationId id="{F6611517-F761-4181-9311-B77D189E78B7}"/>
              </a:ext>
            </a:extLst>
          </p:cNvPr>
          <p:cNvSpPr>
            <a:spLocks noGrp="1"/>
          </p:cNvSpPr>
          <p:nvPr/>
        </p:nvSpPr>
        <p:spPr>
          <a:xfrm>
            <a:off x="7010400" y="0"/>
            <a:ext cx="4763" cy="6858000"/>
          </a:xfrm>
          <a:prstGeom prst="rect">
            <a:avLst/>
          </a:prstGeom>
          <a:solidFill>
            <a:srgbClr val="24425E"/>
          </a:solidFill>
          <a:ln w="0">
            <a:noFill/>
          </a:ln>
        </p:spPr>
      </p:sp>
      <p:sp>
        <p:nvSpPr>
          <p:cNvPr id="13" name="">
            <a:extLst>
              <a:ext uri="{FF2B5EF4-FFF2-40B4-BE49-F238E27FC236}">
                <ns2:creationId id="{749D7D54-A6FE-48DB-9C14-59E35800DDAC}"/>
              </a:ext>
            </a:extLst>
          </p:cNvPr>
          <p:cNvSpPr>
            <a:spLocks noGrp="1"/>
          </p:cNvSpPr>
          <p:nvPr/>
        </p:nvSpPr>
        <p:spPr>
          <a:xfrm>
            <a:off x="7620000" y="0"/>
            <a:ext cx="4763" cy="6858000"/>
          </a:xfrm>
          <a:prstGeom prst="rect">
            <a:avLst/>
          </a:prstGeom>
          <a:solidFill>
            <a:srgbClr val="24425E"/>
          </a:solidFill>
          <a:ln w="0">
            <a:noFill/>
          </a:ln>
        </p:spPr>
      </p:sp>
      <p:sp>
        <p:nvSpPr>
          <p:cNvPr id="14" name="">
            <a:extLst>
              <a:ext uri="{FF2B5EF4-FFF2-40B4-BE49-F238E27FC236}">
                <ns2:creationId id="{83E2ADDD-C2DE-40A4-A0DA-A9BFAC8873A6}"/>
              </a:ext>
            </a:extLst>
          </p:cNvPr>
          <p:cNvSpPr>
            <a:spLocks noGrp="1"/>
          </p:cNvSpPr>
          <p:nvPr/>
        </p:nvSpPr>
        <p:spPr>
          <a:xfrm>
            <a:off x="8229600" y="0"/>
            <a:ext cx="4763" cy="6858000"/>
          </a:xfrm>
          <a:prstGeom prst="rect">
            <a:avLst/>
          </a:prstGeom>
          <a:solidFill>
            <a:srgbClr val="24425E"/>
          </a:solidFill>
          <a:ln w="0">
            <a:noFill/>
          </a:ln>
        </p:spPr>
      </p:sp>
      <p:sp>
        <p:nvSpPr>
          <p:cNvPr id="15" name="">
            <a:extLst>
              <a:ext uri="{FF2B5EF4-FFF2-40B4-BE49-F238E27FC236}">
                <ns2:creationId id="{C78B91FA-1564-4619-A57C-495BAC841166}"/>
              </a:ext>
            </a:extLst>
          </p:cNvPr>
          <p:cNvSpPr>
            <a:spLocks noGrp="1"/>
          </p:cNvSpPr>
          <p:nvPr/>
        </p:nvSpPr>
        <p:spPr>
          <a:xfrm>
            <a:off x="8839200" y="0"/>
            <a:ext cx="4763" cy="6858000"/>
          </a:xfrm>
          <a:prstGeom prst="rect">
            <a:avLst/>
          </a:prstGeom>
          <a:solidFill>
            <a:srgbClr val="24425E"/>
          </a:solidFill>
          <a:ln w="0">
            <a:noFill/>
          </a:ln>
        </p:spPr>
      </p:sp>
      <p:sp>
        <p:nvSpPr>
          <p:cNvPr id="16" name="">
            <a:extLst>
              <a:ext uri="{FF2B5EF4-FFF2-40B4-BE49-F238E27FC236}">
                <ns2:creationId id="{FB10D524-F818-4EE8-98DD-5395FFB1E4F9}"/>
              </a:ext>
            </a:extLst>
          </p:cNvPr>
          <p:cNvSpPr>
            <a:spLocks noGrp="1"/>
          </p:cNvSpPr>
          <p:nvPr/>
        </p:nvSpPr>
        <p:spPr>
          <a:xfrm>
            <a:off x="9448800" y="0"/>
            <a:ext cx="4763" cy="6858000"/>
          </a:xfrm>
          <a:prstGeom prst="rect">
            <a:avLst/>
          </a:prstGeom>
          <a:solidFill>
            <a:srgbClr val="24425E"/>
          </a:solidFill>
          <a:ln w="0">
            <a:noFill/>
          </a:ln>
        </p:spPr>
      </p:sp>
      <p:sp>
        <p:nvSpPr>
          <p:cNvPr id="17" name="">
            <a:extLst>
              <a:ext uri="{FF2B5EF4-FFF2-40B4-BE49-F238E27FC236}">
                <ns2:creationId id="{EC871D35-BEBF-4EE6-8615-636A2407B79C}"/>
              </a:ext>
            </a:extLst>
          </p:cNvPr>
          <p:cNvSpPr>
            <a:spLocks noGrp="1"/>
          </p:cNvSpPr>
          <p:nvPr/>
        </p:nvSpPr>
        <p:spPr>
          <a:xfrm>
            <a:off x="10058400" y="0"/>
            <a:ext cx="4763" cy="6858000"/>
          </a:xfrm>
          <a:prstGeom prst="rect">
            <a:avLst/>
          </a:prstGeom>
          <a:solidFill>
            <a:srgbClr val="24425E"/>
          </a:solidFill>
          <a:ln w="0">
            <a:noFill/>
          </a:ln>
        </p:spPr>
      </p:sp>
      <p:sp>
        <p:nvSpPr>
          <p:cNvPr id="18" name="">
            <a:extLst>
              <a:ext uri="{FF2B5EF4-FFF2-40B4-BE49-F238E27FC236}">
                <ns2:creationId id="{B685C79E-C2CA-43C8-A713-4BDE38914E37}"/>
              </a:ext>
            </a:extLst>
          </p:cNvPr>
          <p:cNvSpPr>
            <a:spLocks noGrp="1"/>
          </p:cNvSpPr>
          <p:nvPr/>
        </p:nvSpPr>
        <p:spPr>
          <a:xfrm>
            <a:off x="10668000" y="0"/>
            <a:ext cx="4763" cy="6858000"/>
          </a:xfrm>
          <a:prstGeom prst="rect">
            <a:avLst/>
          </a:prstGeom>
          <a:solidFill>
            <a:srgbClr val="24425E"/>
          </a:solidFill>
          <a:ln w="0">
            <a:noFill/>
          </a:ln>
        </p:spPr>
      </p:sp>
      <p:sp>
        <p:nvSpPr>
          <p:cNvPr id="19" name="">
            <a:extLst>
              <a:ext uri="{FF2B5EF4-FFF2-40B4-BE49-F238E27FC236}">
                <ns2:creationId id="{EEDF3BD7-2B83-4E08-B1B1-6D67924AB022}"/>
              </a:ext>
            </a:extLst>
          </p:cNvPr>
          <p:cNvSpPr>
            <a:spLocks noGrp="1"/>
          </p:cNvSpPr>
          <p:nvPr/>
        </p:nvSpPr>
        <p:spPr>
          <a:xfrm>
            <a:off x="11277600" y="0"/>
            <a:ext cx="4763" cy="6858000"/>
          </a:xfrm>
          <a:prstGeom prst="rect">
            <a:avLst/>
          </a:prstGeom>
          <a:solidFill>
            <a:srgbClr val="24425E"/>
          </a:solidFill>
          <a:ln w="0">
            <a:noFill/>
          </a:ln>
        </p:spPr>
      </p:sp>
      <p:sp>
        <p:nvSpPr>
          <p:cNvPr id="20" name="">
            <a:extLst>
              <a:ext uri="{FF2B5EF4-FFF2-40B4-BE49-F238E27FC236}">
                <ns2:creationId id="{2449E052-E9EF-4363-BE83-23A03175084B}"/>
              </a:ext>
            </a:extLst>
          </p:cNvPr>
          <p:cNvSpPr>
            <a:spLocks noGrp="1"/>
          </p:cNvSpPr>
          <p:nvPr/>
        </p:nvSpPr>
        <p:spPr>
          <a:xfrm>
            <a:off x="11887200" y="0"/>
            <a:ext cx="4763" cy="6858000"/>
          </a:xfrm>
          <a:prstGeom prst="rect">
            <a:avLst/>
          </a:prstGeom>
          <a:solidFill>
            <a:srgbClr val="24425E"/>
          </a:solidFill>
          <a:ln w="0">
            <a:noFill/>
          </a:ln>
        </p:spPr>
      </p:sp>
      <p:sp>
        <p:nvSpPr>
          <p:cNvPr id="21" name="">
            <a:extLst>
              <a:ext uri="{FF2B5EF4-FFF2-40B4-BE49-F238E27FC236}">
                <ns2:creationId id="{9C4DB1E0-0803-485E-B893-A160BEA85F7B}"/>
              </a:ext>
            </a:extLst>
          </p:cNvPr>
          <p:cNvSpPr>
            <a:spLocks noGrp="1"/>
          </p:cNvSpPr>
          <p:nvPr/>
        </p:nvSpPr>
        <p:spPr>
          <a:xfrm>
            <a:off x="0" y="152400"/>
            <a:ext cx="12192000" cy="4763"/>
          </a:xfrm>
          <a:prstGeom prst="rect">
            <a:avLst/>
          </a:prstGeom>
          <a:solidFill>
            <a:srgbClr val="24425E"/>
          </a:solidFill>
          <a:ln w="0">
            <a:noFill/>
          </a:ln>
        </p:spPr>
      </p:sp>
      <p:sp>
        <p:nvSpPr>
          <p:cNvPr id="22" name="">
            <a:extLst>
              <a:ext uri="{FF2B5EF4-FFF2-40B4-BE49-F238E27FC236}">
                <ns2:creationId id="{9DF51C6B-2E99-477F-B1EE-95BDDDB6247D}"/>
              </a:ext>
            </a:extLst>
          </p:cNvPr>
          <p:cNvSpPr>
            <a:spLocks noGrp="1"/>
          </p:cNvSpPr>
          <p:nvPr/>
        </p:nvSpPr>
        <p:spPr>
          <a:xfrm>
            <a:off x="0" y="762000"/>
            <a:ext cx="12192000" cy="4763"/>
          </a:xfrm>
          <a:prstGeom prst="rect">
            <a:avLst/>
          </a:prstGeom>
          <a:solidFill>
            <a:srgbClr val="24425E"/>
          </a:solidFill>
          <a:ln w="0">
            <a:noFill/>
          </a:ln>
        </p:spPr>
      </p:sp>
      <p:sp>
        <p:nvSpPr>
          <p:cNvPr id="23" name="">
            <a:extLst>
              <a:ext uri="{FF2B5EF4-FFF2-40B4-BE49-F238E27FC236}">
                <ns2:creationId id="{AB0997E8-6B3C-4C94-801D-6210819C4F7E}"/>
              </a:ext>
            </a:extLst>
          </p:cNvPr>
          <p:cNvSpPr>
            <a:spLocks noGrp="1"/>
          </p:cNvSpPr>
          <p:nvPr/>
        </p:nvSpPr>
        <p:spPr>
          <a:xfrm>
            <a:off x="0" y="1371600"/>
            <a:ext cx="12192000" cy="4763"/>
          </a:xfrm>
          <a:prstGeom prst="rect">
            <a:avLst/>
          </a:prstGeom>
          <a:solidFill>
            <a:srgbClr val="24425E"/>
          </a:solidFill>
          <a:ln w="0">
            <a:noFill/>
          </a:ln>
        </p:spPr>
      </p:sp>
      <p:sp>
        <p:nvSpPr>
          <p:cNvPr id="24" name="">
            <a:extLst>
              <a:ext uri="{FF2B5EF4-FFF2-40B4-BE49-F238E27FC236}">
                <ns2:creationId id="{4CD3DBB2-C9CB-45A1-BEF6-EB77AFD3F475}"/>
              </a:ext>
            </a:extLst>
          </p:cNvPr>
          <p:cNvSpPr>
            <a:spLocks noGrp="1"/>
          </p:cNvSpPr>
          <p:nvPr/>
        </p:nvSpPr>
        <p:spPr>
          <a:xfrm>
            <a:off x="0" y="1981200"/>
            <a:ext cx="12192000" cy="4763"/>
          </a:xfrm>
          <a:prstGeom prst="rect">
            <a:avLst/>
          </a:prstGeom>
          <a:solidFill>
            <a:srgbClr val="24425E"/>
          </a:solidFill>
          <a:ln w="0">
            <a:noFill/>
          </a:ln>
        </p:spPr>
      </p:sp>
      <p:sp>
        <p:nvSpPr>
          <p:cNvPr id="25" name="">
            <a:extLst>
              <a:ext uri="{FF2B5EF4-FFF2-40B4-BE49-F238E27FC236}">
                <ns2:creationId id="{FE271496-EBFE-471E-9593-02A3A068B5E4}"/>
              </a:ext>
            </a:extLst>
          </p:cNvPr>
          <p:cNvSpPr>
            <a:spLocks noGrp="1"/>
          </p:cNvSpPr>
          <p:nvPr/>
        </p:nvSpPr>
        <p:spPr>
          <a:xfrm>
            <a:off x="0" y="2590800"/>
            <a:ext cx="12192000" cy="4763"/>
          </a:xfrm>
          <a:prstGeom prst="rect">
            <a:avLst/>
          </a:prstGeom>
          <a:solidFill>
            <a:srgbClr val="24425E"/>
          </a:solidFill>
          <a:ln w="0">
            <a:noFill/>
          </a:ln>
        </p:spPr>
      </p:sp>
      <p:sp>
        <p:nvSpPr>
          <p:cNvPr id="26" name="">
            <a:extLst>
              <a:ext uri="{FF2B5EF4-FFF2-40B4-BE49-F238E27FC236}">
                <ns2:creationId id="{FD77DCA3-4808-4129-BE50-1C1F9A5DD0F4}"/>
              </a:ext>
            </a:extLst>
          </p:cNvPr>
          <p:cNvSpPr>
            <a:spLocks noGrp="1"/>
          </p:cNvSpPr>
          <p:nvPr/>
        </p:nvSpPr>
        <p:spPr>
          <a:xfrm>
            <a:off x="0" y="3200400"/>
            <a:ext cx="12192000" cy="4763"/>
          </a:xfrm>
          <a:prstGeom prst="rect">
            <a:avLst/>
          </a:prstGeom>
          <a:solidFill>
            <a:srgbClr val="24425E"/>
          </a:solidFill>
          <a:ln w="0">
            <a:noFill/>
          </a:ln>
        </p:spPr>
      </p:sp>
      <p:sp>
        <p:nvSpPr>
          <p:cNvPr id="27" name="">
            <a:extLst>
              <a:ext uri="{FF2B5EF4-FFF2-40B4-BE49-F238E27FC236}">
                <ns2:creationId id="{25929582-C163-45B6-92D5-247B6A212A2E}"/>
              </a:ext>
            </a:extLst>
          </p:cNvPr>
          <p:cNvSpPr>
            <a:spLocks noGrp="1"/>
          </p:cNvSpPr>
          <p:nvPr/>
        </p:nvSpPr>
        <p:spPr>
          <a:xfrm>
            <a:off x="0" y="3810000"/>
            <a:ext cx="12192000" cy="4763"/>
          </a:xfrm>
          <a:prstGeom prst="rect">
            <a:avLst/>
          </a:prstGeom>
          <a:solidFill>
            <a:srgbClr val="24425E"/>
          </a:solidFill>
          <a:ln w="0">
            <a:noFill/>
          </a:ln>
        </p:spPr>
      </p:sp>
      <p:sp>
        <p:nvSpPr>
          <p:cNvPr id="28" name="">
            <a:extLst>
              <a:ext uri="{FF2B5EF4-FFF2-40B4-BE49-F238E27FC236}">
                <ns2:creationId id="{00B2A6F1-F452-4C57-870F-E5700E6C8830}"/>
              </a:ext>
            </a:extLst>
          </p:cNvPr>
          <p:cNvSpPr>
            <a:spLocks noGrp="1"/>
          </p:cNvSpPr>
          <p:nvPr/>
        </p:nvSpPr>
        <p:spPr>
          <a:xfrm>
            <a:off x="0" y="4419600"/>
            <a:ext cx="12192000" cy="4763"/>
          </a:xfrm>
          <a:prstGeom prst="rect">
            <a:avLst/>
          </a:prstGeom>
          <a:solidFill>
            <a:srgbClr val="24425E"/>
          </a:solidFill>
          <a:ln w="0">
            <a:noFill/>
          </a:ln>
        </p:spPr>
      </p:sp>
      <p:sp>
        <p:nvSpPr>
          <p:cNvPr id="29" name="">
            <a:extLst>
              <a:ext uri="{FF2B5EF4-FFF2-40B4-BE49-F238E27FC236}">
                <ns2:creationId id="{ED681EA3-0F8C-4C73-AA90-31582C2F07FF}"/>
              </a:ext>
            </a:extLst>
          </p:cNvPr>
          <p:cNvSpPr>
            <a:spLocks noGrp="1"/>
          </p:cNvSpPr>
          <p:nvPr/>
        </p:nvSpPr>
        <p:spPr>
          <a:xfrm>
            <a:off x="0" y="5029200"/>
            <a:ext cx="12192000" cy="4763"/>
          </a:xfrm>
          <a:prstGeom prst="rect">
            <a:avLst/>
          </a:prstGeom>
          <a:solidFill>
            <a:srgbClr val="24425E"/>
          </a:solidFill>
          <a:ln w="0">
            <a:noFill/>
          </a:ln>
        </p:spPr>
      </p:sp>
      <p:sp>
        <p:nvSpPr>
          <p:cNvPr id="30" name="">
            <a:extLst>
              <a:ext uri="{FF2B5EF4-FFF2-40B4-BE49-F238E27FC236}">
                <ns2:creationId id="{4AD33B32-C0F7-46AB-8562-9234ADBBD49C}"/>
              </a:ext>
            </a:extLst>
          </p:cNvPr>
          <p:cNvSpPr>
            <a:spLocks noGrp="1"/>
          </p:cNvSpPr>
          <p:nvPr/>
        </p:nvSpPr>
        <p:spPr>
          <a:xfrm>
            <a:off x="0" y="5638800"/>
            <a:ext cx="12192000" cy="4763"/>
          </a:xfrm>
          <a:prstGeom prst="rect">
            <a:avLst/>
          </a:prstGeom>
          <a:solidFill>
            <a:srgbClr val="24425E"/>
          </a:solidFill>
          <a:ln w="0">
            <a:noFill/>
          </a:ln>
        </p:spPr>
      </p:sp>
      <p:sp>
        <p:nvSpPr>
          <p:cNvPr id="31" name="">
            <a:extLst>
              <a:ext uri="{FF2B5EF4-FFF2-40B4-BE49-F238E27FC236}">
                <ns2:creationId id="{3C881CB8-6EF6-46F7-B2BE-13F90A92A875}"/>
              </a:ext>
            </a:extLst>
          </p:cNvPr>
          <p:cNvSpPr>
            <a:spLocks noGrp="1"/>
          </p:cNvSpPr>
          <p:nvPr/>
        </p:nvSpPr>
        <p:spPr>
          <a:xfrm>
            <a:off x="0" y="6248400"/>
            <a:ext cx="12192000" cy="4763"/>
          </a:xfrm>
          <a:prstGeom prst="rect">
            <a:avLst/>
          </a:prstGeom>
          <a:solidFill>
            <a:srgbClr val="24425E"/>
          </a:solidFill>
          <a:ln w="0">
            <a:noFill/>
          </a:ln>
        </p:spPr>
      </p:sp>
      <p:sp>
        <p:nvSpPr>
          <p:cNvPr id="32" name="">
            <a:extLst>
              <a:ext uri="{FF2B5EF4-FFF2-40B4-BE49-F238E27FC236}">
                <ns2:creationId id="{BF5CC709-A5AF-449A-9D43-AE092AD36852}"/>
              </a:ext>
            </a:extLst>
          </p:cNvPr>
          <p:cNvSpPr>
            <a:spLocks noGrp="1"/>
          </p:cNvSpPr>
          <p:nvPr/>
        </p:nvSpPr>
        <p:spPr>
          <a:xfrm>
            <a:off x="304800" y="304800"/>
            <a:ext cx="11582400" cy="19050"/>
          </a:xfrm>
          <a:prstGeom prst="rect">
            <a:avLst/>
          </a:prstGeom>
          <a:solidFill>
            <a:srgbClr val="F2BC42"/>
          </a:solidFill>
          <a:ln w="0">
            <a:noFill/>
          </a:ln>
        </p:spPr>
      </p:sp>
      <p:sp>
        <p:nvSpPr>
          <p:cNvPr id="33" name="">
            <a:extLst>
              <a:ext uri="{FF2B5EF4-FFF2-40B4-BE49-F238E27FC236}">
                <ns2:creationId id="{271AFEE5-21B1-4D71-867B-908CECF980ED}"/>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F2BC42"/>
                </a:solidFill>
                <a:latin typeface="Noto Sans"/>
                <a:ea typeface="Noto Sans"/>
                <a:cs typeface="Noto Sans"/>
              </a:defRPr>
            </a:defPPr>
          </a:lstStyle>
          <a:p>
            <a:pPr>
              <a:defRPr sz="3000" b="1">
                <a:solidFill>
                  <a:srgbClr val="F2BC42"/>
                </a:solidFill>
                <a:latin typeface="Noto Sans"/>
                <a:ea typeface="Noto Sans"/>
                <a:cs typeface="Noto Sans"/>
              </a:defRPr>
              <a:spcBef>
                <a:spcPts val="0"/>
              </a:spcBef>
              <a:spcAft>
                <a:spcPts val="0"/>
              </a:spcAft>
              <a:lnSpc>
                <a:spcPct val="110000"/>
              </a:lnSpc>
            </a:pPr>
            <a:r>
              <a:rPr sz="3000" b="1">
                <a:solidFill>
                  <a:srgbClr val="F2BC42"/>
                </a:solidFill>
                <a:latin typeface="Noto Sans"/>
                <a:ea typeface="Noto Sans"/>
                <a:cs typeface="Noto Sans"/>
              </a:rPr>
              <a:t>Source references</a:t>
            </a:r>
          </a:p>
        </p:txBody>
      </p:sp>
      <p:graphicFrame>
        <p:nvGraphicFramePr>
          <p:cNvPr id="34" name="">
            <a:extLst>
              <a:ext uri="{FF2B5EF4-FFF2-40B4-BE49-F238E27FC236}">
                <ns2:creationId id="{794F5D96-F3FA-4130-BB69-58CA68973C65}"/>
              </a:ext>
            </a:extLst>
          </p:cNvPr>
          <p:cNvGraphicFramePr/>
          <p:nvPr/>
        </p:nvGraphicFramePr>
        <p:xfrm>
          <a:off x="609600" y="1952625"/>
          <a:ext cx="10972800" cy="2857500"/>
        </p:xfrm>
        <a:graphic>
          <a:graphicData uri="http://schemas.openxmlformats.org/drawingml/2006/table">
            <a:tbl>
              <a:tblPr/>
              <a:tblGrid>
                <a:gridCol w="8191500"/>
                <a:gridCol w="2781300"/>
              </a:tblGrid>
              <a:tr h="714375">
                <a:tc>
                  <a:txBody>
                    <a:bodyPr wrap="none"/>
                    <a:lstStyle/>
                    <a:p>
                      <a:pPr>
                        <a:spcBef>
                          <a:spcPts val="0"/>
                        </a:spcBef>
                        <a:spcAft>
                          <a:spcPts val="0"/>
                        </a:spcAft>
                        <a:lnSpc>
                          <a:spcPct val="110000"/>
                        </a:lnSpc>
                      </a:pPr>
                      <a:r>
                        <a:rPr sz="1725" b="1">
                          <a:solidFill>
                            <a:srgbClr val="10263F"/>
                          </a:solidFill>
                          <a:latin typeface="Noto Sans"/>
                          <a:ea typeface="Noto Sans"/>
                          <a:cs typeface="Noto Sans"/>
                        </a:rPr>
                        <a:t>Quoted source</a:t>
                      </a:r>
                    </a:p>
                  </a:txBody>
                  <a:tcPr marL="91440" marR="91440" marT="45720" marB="45720">
                    <a:lnL w="9525">
                      <a:solidFill>
                        <a:srgbClr val="CBD5E1"/>
                      </a:solidFill>
                      <a:prstDash val="solid"/>
                    </a:lnL>
                    <a:lnR w="9525">
                      <a:solidFill>
                        <a:srgbClr val="CBD5E1"/>
                      </a:solidFill>
                      <a:prstDash val="solid"/>
                    </a:lnR>
                    <a:lnT w="9525">
                      <a:solidFill>
                        <a:srgbClr val="CBD5E1"/>
                      </a:solidFill>
                      <a:prstDash val="solid"/>
                    </a:lnT>
                    <a:lnB w="9525">
                      <a:solidFill>
                        <a:srgbClr val="CBD5E1"/>
                      </a:solidFill>
                      <a:prstDash val="solid"/>
                    </a:lnB>
                    <a:solidFill>
                      <a:srgbClr val="F2BC42"/>
                    </a:solidFill>
                  </a:tcPr>
                </a:tc>
                <a:tc>
                  <a:txBody>
                    <a:bodyPr wrap="none"/>
                    <a:lstStyle/>
                    <a:p>
                      <a:pPr>
                        <a:spcBef>
                          <a:spcPts val="0"/>
                        </a:spcBef>
                        <a:spcAft>
                          <a:spcPts val="0"/>
                        </a:spcAft>
                        <a:lnSpc>
                          <a:spcPct val="110000"/>
                        </a:lnSpc>
                      </a:pPr>
                      <a:r>
                        <a:rPr sz="1725" b="1">
                          <a:solidFill>
                            <a:srgbClr val="10263F"/>
                          </a:solidFill>
                          <a:latin typeface="Noto Sans"/>
                          <a:ea typeface="Noto Sans"/>
                          <a:cs typeface="Noto Sans"/>
                        </a:rPr>
                        <a:t>PDF page</a:t>
                      </a:r>
                    </a:p>
                  </a:txBody>
                  <a:tcPr marL="91440" marR="91440" marT="45720" marB="45720">
                    <a:lnR w="9525">
                      <a:solidFill>
                        <a:srgbClr val="CBD5E1"/>
                      </a:solidFill>
                      <a:prstDash val="solid"/>
                    </a:lnR>
                    <a:lnT w="9525">
                      <a:solidFill>
                        <a:srgbClr val="CBD5E1"/>
                      </a:solidFill>
                      <a:prstDash val="solid"/>
                    </a:lnT>
                    <a:lnB w="9525">
                      <a:solidFill>
                        <a:srgbClr val="CBD5E1"/>
                      </a:solidFill>
                      <a:prstDash val="solid"/>
                    </a:lnB>
                    <a:solidFill>
                      <a:srgbClr val="F2BC42"/>
                    </a:solidFill>
                  </a:tcPr>
                </a:tc>
              </a:tr>
              <a:tr h="714375">
                <a:tc>
                  <a:txBody>
                    <a:bodyPr wrap="none"/>
                    <a:lstStyle/>
                    <a:p>
                      <a:pPr>
                        <a:spcBef>
                          <a:spcPts val="0"/>
                        </a:spcBef>
                        <a:spcAft>
                          <a:spcPts val="0"/>
                        </a:spcAft>
                        <a:lnSpc>
                          <a:spcPct val="110000"/>
                        </a:lnSpc>
                      </a:pPr>
                      <a:r>
                        <a:rPr sz="1725" b="0">
                          <a:solidFill>
                            <a:srgbClr val="ECF3FC"/>
                          </a:solidFill>
                          <a:latin typeface="Noto Sans"/>
                          <a:ea typeface="Noto Sans"/>
                          <a:cs typeface="Noto Sans"/>
                        </a:rPr>
                        <a:t>Organisation: In 2024, the FSD has an establishment of</a:t>
                      </a:r>
                    </a:p>
                    <a:p>
                      <a:pPr>
                        <a:spcBef>
                          <a:spcPts val="0"/>
                        </a:spcBef>
                        <a:spcAft>
                          <a:spcPts val="0"/>
                        </a:spcAft>
                        <a:lnSpc>
                          <a:spcPct val="110000"/>
                        </a:lnSpc>
                      </a:pPr>
                      <a:r>
                        <a:rPr sz="1725" b="0">
                          <a:solidFill>
                            <a:srgbClr val="ECF3FC"/>
                          </a:solidFill>
                          <a:latin typeface="Noto Sans"/>
                          <a:ea typeface="Noto Sans"/>
                          <a:cs typeface="Noto Sans"/>
                        </a:rPr>
                        <a:t>10,690 uniformed and 786 civilian staff.</a:t>
                      </a:r>
                    </a:p>
                  </a:txBody>
                  <a:tcPr marL="91440" marR="91440" marT="45720" marB="45720">
                    <a:lnL w="9525">
                      <a:solidFill>
                        <a:srgbClr val="CBD5E1"/>
                      </a:solidFill>
                      <a:prstDash val="solid"/>
                    </a:lnL>
                    <a:lnR w="9525">
                      <a:solidFill>
                        <a:srgbClr val="CBD5E1"/>
                      </a:solidFill>
                      <a:prstDash val="solid"/>
                    </a:lnR>
                    <a:lnB w="9525">
                      <a:solidFill>
                        <a:srgbClr val="CBD5E1"/>
                      </a:solidFill>
                      <a:prstDash val="solid"/>
                    </a:lnB>
                    <a:solidFill>
                      <a:srgbClr val="1B3552"/>
                    </a:solidFill>
                  </a:tcPr>
                </a:tc>
                <a:tc>
                  <a:txBody>
                    <a:bodyPr wrap="none"/>
                    <a:lstStyle/>
                    <a:p>
                      <a:pPr>
                        <a:spcBef>
                          <a:spcPts val="0"/>
                        </a:spcBef>
                        <a:spcAft>
                          <a:spcPts val="0"/>
                        </a:spcAft>
                        <a:lnSpc>
                          <a:spcPct val="110000"/>
                        </a:lnSpc>
                      </a:pPr>
                      <a:r>
                        <a:rPr sz="1725" b="0">
                          <a:solidFill>
                            <a:srgbClr val="ECF3FC"/>
                          </a:solidFill>
                          <a:latin typeface="Noto Sans"/>
                          <a:ea typeface="Noto Sans"/>
                          <a:cs typeface="Noto Sans"/>
                        </a:rPr>
                        <a:t>1</a:t>
                      </a:r>
                    </a:p>
                  </a:txBody>
                  <a:tcPr marL="91440" marR="91440" marT="45720" marB="45720">
                    <a:lnR w="9525">
                      <a:solidFill>
                        <a:srgbClr val="CBD5E1"/>
                      </a:solidFill>
                      <a:prstDash val="solid"/>
                    </a:lnR>
                    <a:lnB w="9525">
                      <a:solidFill>
                        <a:srgbClr val="CBD5E1"/>
                      </a:solidFill>
                      <a:prstDash val="solid"/>
                    </a:lnB>
                    <a:solidFill>
                      <a:srgbClr val="1B3552"/>
                    </a:solidFill>
                  </a:tcPr>
                </a:tc>
              </a:tr>
              <a:tr h="714375">
                <a:tc>
                  <a:txBody>
                    <a:bodyPr wrap="none"/>
                    <a:lstStyle/>
                    <a:p>
                      <a:pPr>
                        <a:spcBef>
                          <a:spcPts val="0"/>
                        </a:spcBef>
                        <a:spcAft>
                          <a:spcPts val="0"/>
                        </a:spcAft>
                        <a:lnSpc>
                          <a:spcPct val="110000"/>
                        </a:lnSpc>
                      </a:pPr>
                      <a:r>
                        <a:rPr sz="1725" b="0">
                          <a:solidFill>
                            <a:srgbClr val="ECF3FC"/>
                          </a:solidFill>
                          <a:latin typeface="Noto Sans"/>
                          <a:ea typeface="Noto Sans"/>
                          <a:cs typeface="Noto Sans"/>
                        </a:rPr>
                        <a:t>In 2024, they responded to 37,828 fire calls and 39,320</a:t>
                      </a:r>
                    </a:p>
                    <a:p>
                      <a:pPr>
                        <a:spcBef>
                          <a:spcPts val="0"/>
                        </a:spcBef>
                        <a:spcAft>
                          <a:spcPts val="0"/>
                        </a:spcAft>
                        <a:lnSpc>
                          <a:spcPct val="110000"/>
                        </a:lnSpc>
                      </a:pPr>
                      <a:r>
                        <a:rPr sz="1725" b="0">
                          <a:solidFill>
                            <a:srgbClr val="ECF3FC"/>
                          </a:solidFill>
                          <a:latin typeface="Noto Sans"/>
                          <a:ea typeface="Noto Sans"/>
                          <a:cs typeface="Noto Sans"/>
                        </a:rPr>
                        <a:t>special service calls.</a:t>
                      </a:r>
                    </a:p>
                  </a:txBody>
                  <a:tcPr marL="91440" marR="91440" marT="45720" marB="45720">
                    <a:lnL w="9525">
                      <a:solidFill>
                        <a:srgbClr val="CBD5E1"/>
                      </a:solidFill>
                      <a:prstDash val="solid"/>
                    </a:lnL>
                    <a:lnR w="9525">
                      <a:solidFill>
                        <a:srgbClr val="CBD5E1"/>
                      </a:solidFill>
                      <a:prstDash val="solid"/>
                    </a:lnR>
                    <a:lnB w="9525">
                      <a:solidFill>
                        <a:srgbClr val="CBD5E1"/>
                      </a:solidFill>
                      <a:prstDash val="solid"/>
                    </a:lnB>
                    <a:solidFill>
                      <a:srgbClr val="10263F"/>
                    </a:solidFill>
                  </a:tcPr>
                </a:tc>
                <a:tc>
                  <a:txBody>
                    <a:bodyPr wrap="none"/>
                    <a:lstStyle/>
                    <a:p>
                      <a:pPr>
                        <a:spcBef>
                          <a:spcPts val="0"/>
                        </a:spcBef>
                        <a:spcAft>
                          <a:spcPts val="0"/>
                        </a:spcAft>
                        <a:lnSpc>
                          <a:spcPct val="110000"/>
                        </a:lnSpc>
                      </a:pPr>
                      <a:r>
                        <a:rPr sz="1725" b="0">
                          <a:solidFill>
                            <a:srgbClr val="ECF3FC"/>
                          </a:solidFill>
                          <a:latin typeface="Noto Sans"/>
                          <a:ea typeface="Noto Sans"/>
                          <a:cs typeface="Noto Sans"/>
                        </a:rPr>
                        <a:t>1</a:t>
                      </a:r>
                    </a:p>
                  </a:txBody>
                  <a:tcPr marL="91440" marR="91440" marT="45720" marB="45720">
                    <a:lnR w="9525">
                      <a:solidFill>
                        <a:srgbClr val="CBD5E1"/>
                      </a:solidFill>
                      <a:prstDash val="solid"/>
                    </a:lnR>
                    <a:lnB w="9525">
                      <a:solidFill>
                        <a:srgbClr val="CBD5E1"/>
                      </a:solidFill>
                      <a:prstDash val="solid"/>
                    </a:lnB>
                    <a:solidFill>
                      <a:srgbClr val="10263F"/>
                    </a:solidFill>
                  </a:tcPr>
                </a:tc>
              </a:tr>
              <a:tr h="714375">
                <a:tc>
                  <a:txBody>
                    <a:bodyPr wrap="none"/>
                    <a:lstStyle/>
                    <a:p>
                      <a:pPr>
                        <a:spcBef>
                          <a:spcPts val="0"/>
                        </a:spcBef>
                        <a:spcAft>
                          <a:spcPts val="0"/>
                        </a:spcAft>
                        <a:lnSpc>
                          <a:spcPct val="110000"/>
                        </a:lnSpc>
                      </a:pPr>
                      <a:r>
                        <a:rPr sz="1725" b="0">
                          <a:solidFill>
                            <a:srgbClr val="ECF3FC"/>
                          </a:solidFill>
                          <a:latin typeface="Noto Sans"/>
                          <a:ea typeface="Noto Sans"/>
                          <a:cs typeface="Noto Sans"/>
                        </a:rPr>
                        <a:t>In 2024, fires claimed 33 lives and injured 449 persons.</a:t>
                      </a:r>
                    </a:p>
                  </a:txBody>
                  <a:tcPr marL="91440" marR="91440" marT="45720" marB="45720">
                    <a:lnL w="9525">
                      <a:solidFill>
                        <a:srgbClr val="CBD5E1"/>
                      </a:solidFill>
                      <a:prstDash val="solid"/>
                    </a:lnL>
                    <a:lnR w="9525">
                      <a:solidFill>
                        <a:srgbClr val="CBD5E1"/>
                      </a:solidFill>
                      <a:prstDash val="solid"/>
                    </a:lnR>
                    <a:lnB w="9525">
                      <a:solidFill>
                        <a:srgbClr val="CBD5E1"/>
                      </a:solidFill>
                      <a:prstDash val="solid"/>
                    </a:lnB>
                    <a:solidFill>
                      <a:srgbClr val="1B3552"/>
                    </a:solidFill>
                  </a:tcPr>
                </a:tc>
                <a:tc>
                  <a:txBody>
                    <a:bodyPr wrap="none"/>
                    <a:lstStyle/>
                    <a:p>
                      <a:pPr>
                        <a:spcBef>
                          <a:spcPts val="0"/>
                        </a:spcBef>
                        <a:spcAft>
                          <a:spcPts val="0"/>
                        </a:spcAft>
                        <a:lnSpc>
                          <a:spcPct val="110000"/>
                        </a:lnSpc>
                      </a:pPr>
                      <a:r>
                        <a:rPr sz="1725" b="0">
                          <a:solidFill>
                            <a:srgbClr val="ECF3FC"/>
                          </a:solidFill>
                          <a:latin typeface="Noto Sans"/>
                          <a:ea typeface="Noto Sans"/>
                          <a:cs typeface="Noto Sans"/>
                        </a:rPr>
                        <a:t>1</a:t>
                      </a:r>
                    </a:p>
                  </a:txBody>
                  <a:tcPr marL="91440" marR="91440" marT="45720" marB="45720">
                    <a:lnR w="9525">
                      <a:solidFill>
                        <a:srgbClr val="CBD5E1"/>
                      </a:solidFill>
                      <a:prstDash val="solid"/>
                    </a:lnR>
                    <a:lnB w="9525">
                      <a:solidFill>
                        <a:srgbClr val="CBD5E1"/>
                      </a:solidFill>
                      <a:prstDash val="solid"/>
                    </a:lnB>
                    <a:solidFill>
                      <a:srgbClr val="1B3552"/>
                    </a:solidFill>
                  </a:tcPr>
                </a:tc>
              </a:tr>
            </a:tbl>
          </a:graphicData>
        </a:graphic>
      </p:graphicFrame>
      <p:sp>
        <p:nvSpPr>
          <p:cNvPr id="35" name="">
            <a:extLst>
              <a:ext uri="{FF2B5EF4-FFF2-40B4-BE49-F238E27FC236}">
                <ns2:creationId id="{D6872991-C5EC-4FD2-8EF9-B593524F38BB}"/>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A7BED5"/>
                </a:solidFill>
                <a:latin typeface="Noto Sans"/>
                <a:ea typeface="Noto Sans"/>
                <a:cs typeface="Noto Sans"/>
              </a:defRPr>
            </a:defPPr>
          </a:lstStyle>
          <a:p>
            <a:pPr>
              <a:defRPr sz="1200" b="0">
                <a:solidFill>
                  <a:srgbClr val="A7BED5"/>
                </a:solidFill>
                <a:latin typeface="Noto Sans"/>
                <a:ea typeface="Noto Sans"/>
                <a:cs typeface="Noto Sans"/>
              </a:defRPr>
              <a:spcBef>
                <a:spcPts val="0"/>
              </a:spcBef>
              <a:spcAft>
                <a:spcPts val="0"/>
              </a:spcAft>
              <a:lnSpc>
                <a:spcPct val="110000"/>
              </a:lnSpc>
            </a:pPr>
            <a:r>
              <a:rPr sz="1200" b="0">
                <a:solidFill>
                  <a:srgbClr val="A7BED5"/>
                </a:solidFill>
                <a:latin typeface="Noto Sans"/>
                <a:ea typeface="Noto Sans"/>
                <a:cs typeface="Noto Sans"/>
              </a:rPr>
              <a:t>Source: original PDF, pp. 1</a:t>
            </a:r>
          </a:p>
        </p:txBody>
      </p:sp>
      <p:sp>
        <p:nvSpPr>
          <p:cNvPr id="36" name="">
            <a:extLst>
              <a:ext uri="{FF2B5EF4-FFF2-40B4-BE49-F238E27FC236}">
                <ns2:creationId id="{8CA5F5A7-496F-4B10-8D36-B2CFC98D6FF5}"/>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A7BED5"/>
                </a:solidFill>
                <a:latin typeface="Noto Sans"/>
                <a:ea typeface="Noto Sans"/>
                <a:cs typeface="Noto Sans"/>
              </a:defRPr>
            </a:defPPr>
          </a:lstStyle>
          <a:p>
            <a:pPr>
              <a:defRPr sz="1200" b="0">
                <a:solidFill>
                  <a:srgbClr val="A7BED5"/>
                </a:solidFill>
                <a:latin typeface="Noto Sans"/>
                <a:ea typeface="Noto Sans"/>
                <a:cs typeface="Noto Sans"/>
              </a:defRPr>
            </a:pPr>
            <a:r>
              <a:rPr sz="1200" b="0">
                <a:solidFill>
                  <a:srgbClr val="A7BED5"/>
                </a:solidFill>
                <a:latin typeface="Noto Sans"/>
                <a:ea typeface="Noto Sans"/>
                <a:cs typeface="Noto Sans"/>
              </a:rPr>
              <a:t>8 / 8</a:t>
            </a:r>
          </a:p>
        </p:txBody>
      </p:sp>
    </p:spTree>
    <p:extLst>
      <p:ext uri="{BB962C8B-B14F-4D97-AF65-F5344CB8AC3E}">
        <ns3:creationId val="45776508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2026-10-16T08:54:13.0950000Z</dcterms:created>
  <dcterms:modified xsi:type="dcterms:W3CDTF">2026-10-16T08:54:13.0950000Z</dcterms:modified>
</coreProperties>
</file>